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6" r:id="rId4"/>
    <p:sldId id="259" r:id="rId5"/>
    <p:sldId id="267" r:id="rId6"/>
    <p:sldId id="268" r:id="rId7"/>
    <p:sldId id="270" r:id="rId8"/>
    <p:sldId id="273" r:id="rId9"/>
    <p:sldId id="274" r:id="rId10"/>
    <p:sldId id="275" r:id="rId11"/>
    <p:sldId id="260" r:id="rId12"/>
    <p:sldId id="264" r:id="rId13"/>
    <p:sldId id="271" r:id="rId14"/>
    <p:sldId id="272" r:id="rId15"/>
    <p:sldId id="261" r:id="rId16"/>
    <p:sldId id="265" r:id="rId17"/>
    <p:sldId id="269" r:id="rId18"/>
    <p:sldId id="262" r:id="rId19"/>
    <p:sldId id="263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6B9B2-0954-4550-B072-539984E0DD6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539A5-514A-4CA9-88FC-1801F2FB9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8D7E7-413E-3BE1-0E85-CC7165065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4CBBEF-5C0B-C2D2-0C06-C0E1D5FA6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9A11E-0F43-24D6-1818-E61A8B09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DD28-8506-4934-931E-05A229A1E9C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F29204-243E-B6D4-1EBD-11675225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9A4B9-3496-E642-2B4C-C59D0BA6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9983A-DBD7-463B-B540-D8927EAF6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1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E33B0-3A55-0729-318B-41957794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D23E54-F8EC-40F3-C4F3-7AC286075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8D55A-3B65-928D-C7A7-7B9A5F5B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DD28-8506-4934-931E-05A229A1E9C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8AAFD-0411-FF43-C06A-04A508E2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95D0C-E0E5-EEEC-CF70-BE5D7DBB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9983A-DBD7-463B-B540-D8927EAF6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B39246-4C6C-A2C0-5651-85EF51C179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600D22-5940-8AEB-FF23-361E67FCA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38B5E7-6DCC-5403-428B-90A4C735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DD28-8506-4934-931E-05A229A1E9C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D789BA-E537-5832-8412-8B6692E30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D7369-1128-FF2D-AF70-1F467D18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9983A-DBD7-463B-B540-D8927EAF6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4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B39B1-76F6-3D95-A3AD-DF64487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B176B-D2E5-A2D9-02E9-40CC93A4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FF1B64-7917-3813-433F-5875299E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DD28-8506-4934-931E-05A229A1E9C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9384B-AF74-3354-97B6-A2262C9D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3D6BDD-8D0C-36B2-66B4-2B714725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9983A-DBD7-463B-B540-D8927EAF6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6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9A158-1D70-6A86-0DE6-FFA2A4F54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3AD578-FB30-BACC-F71C-19D2F3FE0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0F7F4-D03A-98B6-AD60-BDE7CD8B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DD28-8506-4934-931E-05A229A1E9C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8E876-833B-D4B7-D80F-B5CFDA9A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8F5DF-0555-DD3F-3681-4BA3A961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9983A-DBD7-463B-B540-D8927EAF6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488B4-26D1-0AD3-D8D5-DA87F785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85C6F8-69A4-8411-9980-E3B7C4175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0B8978-92C3-4F7F-7028-626215A44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996C72-BAFB-5DBD-72E0-A5D2DC0EE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DD28-8506-4934-931E-05A229A1E9C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1F560C-321C-0949-EB84-5FEB4BB3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744F07-DDFB-3015-EB2E-C9E6E20D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9983A-DBD7-463B-B540-D8927EAF6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3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7C2D3-FE93-9C00-9337-5CAE92563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93CCEC-A427-8C53-9A46-0794F418B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79C6BC-DF4B-4025-47DC-DEA695A60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1962A0-2962-74E9-3B4C-48C602BC9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668EC9-9A84-0200-514B-966282C1D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2DC0DC-AAD8-3DB5-31D9-0C5D145F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DD28-8506-4934-931E-05A229A1E9C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6D77CF-EDA8-ABD4-E8A9-0CBF8CFD7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07D710-FD32-EB01-9C75-AC844E4F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9983A-DBD7-463B-B540-D8927EAF6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2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F7158-CEB0-8D44-4FB2-4E23E2F7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03313B-CFEA-6FAB-F526-EDEEA598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DD28-8506-4934-931E-05A229A1E9C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C96C94-6EED-5CA7-8D70-CDE899B2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41AE63-4262-B2F5-52D3-CE92BAAE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9983A-DBD7-463B-B540-D8927EAF6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2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25C1C3-1C37-7042-DA98-7E8074A7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6489" y="6617198"/>
            <a:ext cx="2743200" cy="143694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-#-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3B1478-E1B4-8212-37FD-AAF04B969D98}"/>
              </a:ext>
            </a:extLst>
          </p:cNvPr>
          <p:cNvSpPr/>
          <p:nvPr userDrawn="1"/>
        </p:nvSpPr>
        <p:spPr>
          <a:xfrm>
            <a:off x="249382" y="203200"/>
            <a:ext cx="11693236" cy="644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317994-6F70-D1B6-2DB7-E7637F2CB6A6}"/>
              </a:ext>
            </a:extLst>
          </p:cNvPr>
          <p:cNvSpPr/>
          <p:nvPr userDrawn="1"/>
        </p:nvSpPr>
        <p:spPr>
          <a:xfrm>
            <a:off x="1999672" y="203200"/>
            <a:ext cx="9942945" cy="365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187E6B-3EFD-85D0-66AF-D35F6CC2E7FE}"/>
              </a:ext>
            </a:extLst>
          </p:cNvPr>
          <p:cNvSpPr/>
          <p:nvPr userDrawn="1"/>
        </p:nvSpPr>
        <p:spPr>
          <a:xfrm>
            <a:off x="1999671" y="568325"/>
            <a:ext cx="7476836" cy="365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3D44C8-C18E-9B57-0C36-0139B21EE35F}"/>
              </a:ext>
            </a:extLst>
          </p:cNvPr>
          <p:cNvSpPr/>
          <p:nvPr userDrawn="1"/>
        </p:nvSpPr>
        <p:spPr>
          <a:xfrm>
            <a:off x="249382" y="203200"/>
            <a:ext cx="1750291" cy="3651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프로젝트명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C4687C-2506-9BC2-7C26-8B5E56EC9862}"/>
              </a:ext>
            </a:extLst>
          </p:cNvPr>
          <p:cNvSpPr/>
          <p:nvPr userDrawn="1"/>
        </p:nvSpPr>
        <p:spPr>
          <a:xfrm>
            <a:off x="249382" y="568324"/>
            <a:ext cx="1750291" cy="3651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화면명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87BFB1-6197-9B77-0079-61AED5700C10}"/>
              </a:ext>
            </a:extLst>
          </p:cNvPr>
          <p:cNvSpPr/>
          <p:nvPr userDrawn="1"/>
        </p:nvSpPr>
        <p:spPr>
          <a:xfrm>
            <a:off x="9476508" y="568320"/>
            <a:ext cx="1283855" cy="3651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화면번호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6C7214-1F04-6E81-31D1-7CEA2BF60C98}"/>
              </a:ext>
            </a:extLst>
          </p:cNvPr>
          <p:cNvSpPr/>
          <p:nvPr userDrawn="1"/>
        </p:nvSpPr>
        <p:spPr>
          <a:xfrm>
            <a:off x="10760364" y="568321"/>
            <a:ext cx="1182253" cy="365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7005F5-09F8-1283-107D-ECEF70041593}"/>
              </a:ext>
            </a:extLst>
          </p:cNvPr>
          <p:cNvSpPr/>
          <p:nvPr userDrawn="1"/>
        </p:nvSpPr>
        <p:spPr>
          <a:xfrm>
            <a:off x="9476508" y="933440"/>
            <a:ext cx="2466109" cy="57167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22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9D69D-0270-646F-EF93-C0F63C3F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E5101-2570-7BF9-7681-68B2E25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A72347-8AFA-D8A5-BE11-66EC3F166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5A174-5A0F-C78E-90F4-65B02124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DD28-8506-4934-931E-05A229A1E9C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6FA1A-BBF8-1DCB-0E2C-A7DDDC83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F6D93B-3FD5-BA4B-4822-7F92DEBF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9983A-DBD7-463B-B540-D8927EAF6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15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99487-12ED-AF8F-481C-EE305FE5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8DF53F-BE94-75F8-88A1-936913DDA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E3AAF9-4B9B-F5CC-A2B8-2292868E0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C503E-5B8B-D9A3-9E93-B92E30DA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DD28-8506-4934-931E-05A229A1E9C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7D18D-3916-1912-6718-7C4FAF97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02FB15-4CB0-976C-0B35-DB95143E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9983A-DBD7-463B-B540-D8927EAF6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45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D66100-8C13-9880-F6B2-E5B881CD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91830A-DD8E-5E79-AFA7-D8728A674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22B964-6CB5-0AD1-F52D-D71BF9255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8DD28-8506-4934-931E-05A229A1E9CE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6142E-09D7-ED1C-3197-C7B2AC3C4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3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25.jpe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18.pn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21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jpeg"/><Relationship Id="rId10" Type="http://schemas.openxmlformats.org/officeDocument/2006/relationships/image" Target="../media/image10.png"/><Relationship Id="rId4" Type="http://schemas.openxmlformats.org/officeDocument/2006/relationships/image" Target="../media/image27.jpe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8.png"/><Relationship Id="rId5" Type="http://schemas.openxmlformats.org/officeDocument/2006/relationships/image" Target="../media/image4.jpeg"/><Relationship Id="rId10" Type="http://schemas.openxmlformats.org/officeDocument/2006/relationships/image" Target="../media/image7.svg"/><Relationship Id="rId4" Type="http://schemas.openxmlformats.org/officeDocument/2006/relationships/image" Target="../media/image3.jpe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21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976292"/>
              </p:ext>
            </p:extLst>
          </p:nvPr>
        </p:nvGraphicFramePr>
        <p:xfrm>
          <a:off x="9476507" y="933440"/>
          <a:ext cx="2466110" cy="5365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사이트 로고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메인 화면</a:t>
                      </a:r>
                      <a:r>
                        <a:rPr lang="en-US" altLang="ko-KR" sz="1000"/>
                        <a:t>(0-1)</a:t>
                      </a:r>
                      <a:r>
                        <a:rPr lang="ko-KR" altLang="en-US" sz="1000"/>
                        <a:t>으로 이동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Cursor: pointer</a:t>
                      </a:r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사이트 카테고리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해당 카테고리로 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메인 캐러셀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관리자 화면에서 선택한 게시글의 섬네일이 캐러셀에 표시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해당 글 상세보기로 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사용자 정보 부분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비로그인시 로그인 버튼 표시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로그인 버튼 클릭시 로그인 화면</a:t>
                      </a:r>
                      <a:r>
                        <a:rPr lang="en-US" altLang="ko-KR" sz="1000"/>
                        <a:t>(0-2)</a:t>
                      </a:r>
                      <a:r>
                        <a:rPr lang="ko-KR" altLang="en-US" sz="1000"/>
                        <a:t>으로 이동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회원가입 버튼 클릭시 회원가입 화면</a:t>
                      </a:r>
                      <a:r>
                        <a:rPr lang="en-US" altLang="ko-KR" sz="1000"/>
                        <a:t>(6-3)</a:t>
                      </a:r>
                      <a:r>
                        <a:rPr lang="ko-KR" altLang="en-US" sz="1000"/>
                        <a:t>으로 이동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아이디 찾기 버튼 클릭시 아이디 찾기 화면</a:t>
                      </a:r>
                      <a:r>
                        <a:rPr lang="en-US" altLang="ko-KR" sz="1000"/>
                        <a:t>(6-1)</a:t>
                      </a:r>
                      <a:r>
                        <a:rPr lang="ko-KR" altLang="en-US" sz="1000"/>
                        <a:t>으로 이동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비밀번호 찾기 클릭시 비밀번호 찾기 화면</a:t>
                      </a:r>
                      <a:r>
                        <a:rPr lang="en-US" altLang="ko-KR" sz="1000"/>
                        <a:t>(6-2)</a:t>
                      </a:r>
                      <a:r>
                        <a:rPr lang="ko-KR" altLang="en-US" sz="1000"/>
                        <a:t>으로 이동</a:t>
                      </a:r>
                      <a:endParaRPr lang="en-US" altLang="ko-KR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칵테일 정보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랜덤 </a:t>
                      </a: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개 칵테일 섬네일 표시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칵테일정보</a:t>
                      </a:r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상세보기로 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메인화면 </a:t>
            </a:r>
            <a:r>
              <a:rPr lang="en-US" altLang="ko-KR" sz="1400"/>
              <a:t>(</a:t>
            </a:r>
            <a:r>
              <a:rPr lang="ko-KR" altLang="en-US" sz="1400"/>
              <a:t>상단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D7E430-D1BF-6F5C-40CB-B86D61D79401}"/>
              </a:ext>
            </a:extLst>
          </p:cNvPr>
          <p:cNvGrpSpPr/>
          <p:nvPr/>
        </p:nvGrpSpPr>
        <p:grpSpPr>
          <a:xfrm>
            <a:off x="1461718" y="2031747"/>
            <a:ext cx="5025999" cy="1306748"/>
            <a:chOff x="1469084" y="2205963"/>
            <a:chExt cx="5025999" cy="1306748"/>
          </a:xfrm>
        </p:grpSpPr>
        <p:pic>
          <p:nvPicPr>
            <p:cNvPr id="21" name="그림 20" descr="음료, 칵테일, 음료용기, 칵테일 장식이(가) 표시된 사진&#10;&#10;자동 생성된 설명">
              <a:extLst>
                <a:ext uri="{FF2B5EF4-FFF2-40B4-BE49-F238E27FC236}">
                  <a16:creationId xmlns:a16="http://schemas.microsoft.com/office/drawing/2014/main" id="{8D8020E8-D97C-84E0-AC66-5EA398DA3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0" b="40190"/>
            <a:stretch/>
          </p:blipFill>
          <p:spPr>
            <a:xfrm>
              <a:off x="1558212" y="2205963"/>
              <a:ext cx="4777274" cy="13067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206E-FAB0-0798-DB3A-C224B6F0470C}"/>
                </a:ext>
              </a:extLst>
            </p:cNvPr>
            <p:cNvSpPr txBox="1"/>
            <p:nvPr/>
          </p:nvSpPr>
          <p:spPr>
            <a:xfrm>
              <a:off x="3667566" y="3266490"/>
              <a:ext cx="23933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n>
                    <a:solidFill>
                      <a:schemeClr val="tx1"/>
                    </a:solidFill>
                  </a:ln>
                </a:rPr>
                <a:t>● </a:t>
              </a:r>
              <a:r>
                <a:rPr lang="ko-KR" altLang="en-US" sz="100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● ●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947C3A-3FB1-D381-FB7F-71E35220B56A}"/>
                </a:ext>
              </a:extLst>
            </p:cNvPr>
            <p:cNvSpPr txBox="1"/>
            <p:nvPr/>
          </p:nvSpPr>
          <p:spPr>
            <a:xfrm>
              <a:off x="1469084" y="2648089"/>
              <a:ext cx="475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A8A1E9-784E-DE04-5B59-7BE9B326B421}"/>
                </a:ext>
              </a:extLst>
            </p:cNvPr>
            <p:cNvSpPr txBox="1"/>
            <p:nvPr/>
          </p:nvSpPr>
          <p:spPr>
            <a:xfrm>
              <a:off x="6019222" y="2619053"/>
              <a:ext cx="475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▶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23AF42-4DD7-4270-E455-D8CDD2677FA2}"/>
              </a:ext>
            </a:extLst>
          </p:cNvPr>
          <p:cNvSpPr/>
          <p:nvPr/>
        </p:nvSpPr>
        <p:spPr>
          <a:xfrm>
            <a:off x="6531429" y="2029407"/>
            <a:ext cx="1638794" cy="1306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55663B6-F293-B0A5-2A4F-01DB0616C044}"/>
              </a:ext>
            </a:extLst>
          </p:cNvPr>
          <p:cNvSpPr/>
          <p:nvPr/>
        </p:nvSpPr>
        <p:spPr>
          <a:xfrm>
            <a:off x="1550845" y="3528013"/>
            <a:ext cx="6619377" cy="30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5DEDD4A-4D37-4315-FDEE-CFADE97B29CA}"/>
              </a:ext>
            </a:extLst>
          </p:cNvPr>
          <p:cNvSpPr/>
          <p:nvPr/>
        </p:nvSpPr>
        <p:spPr>
          <a:xfrm>
            <a:off x="6656832" y="2269874"/>
            <a:ext cx="1384457" cy="47582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/>
              <a:t>로그인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2DBE53-8349-29E7-7D2B-FF8A0D00E668}"/>
              </a:ext>
            </a:extLst>
          </p:cNvPr>
          <p:cNvSpPr txBox="1"/>
          <p:nvPr/>
        </p:nvSpPr>
        <p:spPr>
          <a:xfrm>
            <a:off x="6581931" y="2826314"/>
            <a:ext cx="145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Yu Gothic UI Semibold" panose="020B0700000000000000" pitchFamily="34" charset="-128"/>
              </a:rPr>
              <a:t>회원가입  </a:t>
            </a:r>
            <a:br>
              <a:rPr lang="en-US" altLang="ko-KR" sz="800" b="1">
                <a:solidFill>
                  <a:schemeClr val="bg1"/>
                </a:solidFill>
                <a:latin typeface="Yu Gothic UI Semibold" panose="020B0700000000000000" pitchFamily="34" charset="-128"/>
              </a:rPr>
            </a:br>
            <a:r>
              <a:rPr lang="ko-KR" altLang="en-US" sz="800" b="1">
                <a:solidFill>
                  <a:schemeClr val="bg1"/>
                </a:solidFill>
                <a:latin typeface="Yu Gothic UI Semibold" panose="020B0700000000000000" pitchFamily="34" charset="-128"/>
              </a:rPr>
              <a:t>아이디 찾기</a:t>
            </a:r>
            <a:br>
              <a:rPr lang="en-US" altLang="ko-KR" sz="800" b="1">
                <a:solidFill>
                  <a:schemeClr val="bg1"/>
                </a:solidFill>
                <a:latin typeface="Yu Gothic UI Semibold" panose="020B0700000000000000" pitchFamily="34" charset="-128"/>
              </a:rPr>
            </a:br>
            <a:r>
              <a:rPr lang="ko-KR" altLang="en-US" sz="800" b="1">
                <a:solidFill>
                  <a:schemeClr val="bg1"/>
                </a:solidFill>
                <a:latin typeface="Yu Gothic UI Semibold" panose="020B0700000000000000" pitchFamily="34" charset="-128"/>
              </a:rPr>
              <a:t>비밀번호 찾기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9A2223-C23C-90F1-296E-17318630AF9A}"/>
              </a:ext>
            </a:extLst>
          </p:cNvPr>
          <p:cNvSpPr txBox="1"/>
          <p:nvPr/>
        </p:nvSpPr>
        <p:spPr>
          <a:xfrm>
            <a:off x="1461718" y="3528013"/>
            <a:ext cx="2280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 정보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272B95-8D5D-D914-7FD7-C5ADE43A5987}"/>
              </a:ext>
            </a:extLst>
          </p:cNvPr>
          <p:cNvSpPr/>
          <p:nvPr/>
        </p:nvSpPr>
        <p:spPr>
          <a:xfrm flipV="1">
            <a:off x="1550845" y="3800338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키 라임, 레몬, 아이스 큐브, 진토닉이(가) 표시된 사진&#10;&#10;자동 생성된 설명">
            <a:extLst>
              <a:ext uri="{FF2B5EF4-FFF2-40B4-BE49-F238E27FC236}">
                <a16:creationId xmlns:a16="http://schemas.microsoft.com/office/drawing/2014/main" id="{F9E18AF9-5AF9-97E0-9DCD-02925B810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37" y="3962240"/>
            <a:ext cx="1736886" cy="1214690"/>
          </a:xfrm>
          <a:prstGeom prst="rect">
            <a:avLst/>
          </a:prstGeom>
        </p:spPr>
      </p:pic>
      <p:pic>
        <p:nvPicPr>
          <p:cNvPr id="41" name="그림 40" descr="청량 음료, 칵테일, 음식, 알코올 음료이(가) 표시된 사진&#10;&#10;자동 생성된 설명">
            <a:extLst>
              <a:ext uri="{FF2B5EF4-FFF2-40B4-BE49-F238E27FC236}">
                <a16:creationId xmlns:a16="http://schemas.microsoft.com/office/drawing/2014/main" id="{A3A2AB97-5896-E607-3137-B535A77606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8" t="30421" b="11367"/>
          <a:stretch/>
        </p:blipFill>
        <p:spPr>
          <a:xfrm>
            <a:off x="4020798" y="3969322"/>
            <a:ext cx="1736886" cy="1214690"/>
          </a:xfrm>
          <a:prstGeom prst="rect">
            <a:avLst/>
          </a:prstGeom>
        </p:spPr>
      </p:pic>
      <p:pic>
        <p:nvPicPr>
          <p:cNvPr id="45" name="그림 44" descr="음료, 음료용기, 스템웨어, 테이블웨어이(가) 표시된 사진&#10;&#10;자동 생성된 설명">
            <a:extLst>
              <a:ext uri="{FF2B5EF4-FFF2-40B4-BE49-F238E27FC236}">
                <a16:creationId xmlns:a16="http://schemas.microsoft.com/office/drawing/2014/main" id="{DBF73493-6EB4-A624-456A-6E5C533B8C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t="15659" r="21716" b="19549"/>
          <a:stretch/>
        </p:blipFill>
        <p:spPr>
          <a:xfrm>
            <a:off x="6194059" y="3969322"/>
            <a:ext cx="1725791" cy="1209734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F39E32-53A1-7761-BBA5-3233A7178041}"/>
              </a:ext>
            </a:extLst>
          </p:cNvPr>
          <p:cNvSpPr/>
          <p:nvPr/>
        </p:nvSpPr>
        <p:spPr>
          <a:xfrm>
            <a:off x="1847537" y="5176930"/>
            <a:ext cx="1736886" cy="18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모히또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61705E-E666-2285-85E7-BA73B454D7D6}"/>
              </a:ext>
            </a:extLst>
          </p:cNvPr>
          <p:cNvSpPr/>
          <p:nvPr/>
        </p:nvSpPr>
        <p:spPr>
          <a:xfrm>
            <a:off x="4020798" y="5176930"/>
            <a:ext cx="1736886" cy="18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네그로니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575AAF-2A8C-1BED-6C01-331B8971CA95}"/>
              </a:ext>
            </a:extLst>
          </p:cNvPr>
          <p:cNvSpPr/>
          <p:nvPr/>
        </p:nvSpPr>
        <p:spPr>
          <a:xfrm>
            <a:off x="6194059" y="5158781"/>
            <a:ext cx="1736886" cy="18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화이트 피즈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8B22562-F66F-E764-1EC6-C9FAA65A7042}"/>
              </a:ext>
            </a:extLst>
          </p:cNvPr>
          <p:cNvGrpSpPr/>
          <p:nvPr/>
        </p:nvGrpSpPr>
        <p:grpSpPr>
          <a:xfrm>
            <a:off x="1460715" y="5576729"/>
            <a:ext cx="3240912" cy="352872"/>
            <a:chOff x="1461718" y="5385963"/>
            <a:chExt cx="3240912" cy="35287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B52B828-442B-879C-50F8-D2BCA70A2B30}"/>
                </a:ext>
              </a:extLst>
            </p:cNvPr>
            <p:cNvSpPr/>
            <p:nvPr/>
          </p:nvSpPr>
          <p:spPr>
            <a:xfrm>
              <a:off x="1550845" y="5385963"/>
              <a:ext cx="3151785" cy="3062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C8F1257-F0A8-DAA7-9DEE-90BAC2E776CB}"/>
                </a:ext>
              </a:extLst>
            </p:cNvPr>
            <p:cNvGrpSpPr/>
            <p:nvPr/>
          </p:nvGrpSpPr>
          <p:grpSpPr>
            <a:xfrm>
              <a:off x="1461718" y="5420794"/>
              <a:ext cx="3240912" cy="318041"/>
              <a:chOff x="1461718" y="3472027"/>
              <a:chExt cx="3240912" cy="318041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74C9B7-0E4A-FF5E-C964-733334607C25}"/>
                  </a:ext>
                </a:extLst>
              </p:cNvPr>
              <p:cNvSpPr txBox="1"/>
              <p:nvPr/>
            </p:nvSpPr>
            <p:spPr>
              <a:xfrm>
                <a:off x="1461718" y="3472027"/>
                <a:ext cx="2280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>
                    <a:latin typeface="평창체 Regular" panose="02000503000000000000" pitchFamily="2" charset="-127"/>
                    <a:ea typeface="평창체 Regular" panose="02000503000000000000" pitchFamily="2" charset="-127"/>
                  </a:rPr>
                  <a:t>칼럼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F73D060-C6E4-2BB4-0969-FE57509764F1}"/>
                  </a:ext>
                </a:extLst>
              </p:cNvPr>
              <p:cNvSpPr/>
              <p:nvPr/>
            </p:nvSpPr>
            <p:spPr>
              <a:xfrm flipV="1">
                <a:off x="1550846" y="3744349"/>
                <a:ext cx="315178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0B3F358-AA8D-578F-467D-C7605CD98650}"/>
              </a:ext>
            </a:extLst>
          </p:cNvPr>
          <p:cNvGrpSpPr/>
          <p:nvPr/>
        </p:nvGrpSpPr>
        <p:grpSpPr>
          <a:xfrm>
            <a:off x="4919584" y="5571130"/>
            <a:ext cx="3240912" cy="352872"/>
            <a:chOff x="1461718" y="5385963"/>
            <a:chExt cx="3240912" cy="35287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648ECD3-8FEC-EAC9-3BCF-6960B2C3B7DF}"/>
                </a:ext>
              </a:extLst>
            </p:cNvPr>
            <p:cNvSpPr/>
            <p:nvPr/>
          </p:nvSpPr>
          <p:spPr>
            <a:xfrm>
              <a:off x="1550845" y="5385963"/>
              <a:ext cx="3151785" cy="3062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AE979C8-DC6C-FE0A-21A3-6259B2F0F9F4}"/>
                </a:ext>
              </a:extLst>
            </p:cNvPr>
            <p:cNvGrpSpPr/>
            <p:nvPr/>
          </p:nvGrpSpPr>
          <p:grpSpPr>
            <a:xfrm>
              <a:off x="1461718" y="5420794"/>
              <a:ext cx="3240912" cy="318041"/>
              <a:chOff x="1461718" y="3472027"/>
              <a:chExt cx="3240912" cy="318041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EFEFB07-E362-AA02-CEC3-E5CE0D0EC85B}"/>
                  </a:ext>
                </a:extLst>
              </p:cNvPr>
              <p:cNvSpPr txBox="1"/>
              <p:nvPr/>
            </p:nvSpPr>
            <p:spPr>
              <a:xfrm>
                <a:off x="1461718" y="3472027"/>
                <a:ext cx="2280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>
                    <a:latin typeface="평창체 Regular" panose="02000503000000000000" pitchFamily="2" charset="-127"/>
                    <a:ea typeface="평창체 Regular" panose="02000503000000000000" pitchFamily="2" charset="-127"/>
                  </a:rPr>
                  <a:t>커뮤니티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95FC6A9-4C62-BAD1-AEC6-D99873CB2504}"/>
                  </a:ext>
                </a:extLst>
              </p:cNvPr>
              <p:cNvSpPr/>
              <p:nvPr/>
            </p:nvSpPr>
            <p:spPr>
              <a:xfrm flipV="1">
                <a:off x="1550846" y="3744349"/>
                <a:ext cx="315178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F5408F-CC94-6288-1400-17E996FF7A5A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0BEE6-2C6D-4A3A-9253-3B21CFD428AA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0-1</a:t>
            </a:r>
            <a:endParaRPr lang="ko-KR" altLang="en-US"/>
          </a:p>
        </p:txBody>
      </p:sp>
      <p:pic>
        <p:nvPicPr>
          <p:cNvPr id="7" name="그래픽 6" descr="배지 1 단색으로 채워진">
            <a:extLst>
              <a:ext uri="{FF2B5EF4-FFF2-40B4-BE49-F238E27FC236}">
                <a16:creationId xmlns:a16="http://schemas.microsoft.com/office/drawing/2014/main" id="{23001C26-3932-A1AF-CDFB-317515358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3515" y="928205"/>
            <a:ext cx="457200" cy="457200"/>
          </a:xfrm>
          <a:prstGeom prst="rect">
            <a:avLst/>
          </a:prstGeom>
        </p:spPr>
      </p:pic>
      <p:pic>
        <p:nvPicPr>
          <p:cNvPr id="8" name="그래픽 7" descr="배지 단색으로 채워진">
            <a:extLst>
              <a:ext uri="{FF2B5EF4-FFF2-40B4-BE49-F238E27FC236}">
                <a16:creationId xmlns:a16="http://schemas.microsoft.com/office/drawing/2014/main" id="{7143F44C-3E49-A71A-E36D-73AD3D55A5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54293" y="1391362"/>
            <a:ext cx="457200" cy="457200"/>
          </a:xfrm>
          <a:prstGeom prst="rect">
            <a:avLst/>
          </a:prstGeom>
        </p:spPr>
      </p:pic>
      <p:pic>
        <p:nvPicPr>
          <p:cNvPr id="9" name="그래픽 8" descr="배지 3 단색으로 채워진">
            <a:extLst>
              <a:ext uri="{FF2B5EF4-FFF2-40B4-BE49-F238E27FC236}">
                <a16:creationId xmlns:a16="http://schemas.microsoft.com/office/drawing/2014/main" id="{30E4E9F7-671B-3B29-01A2-5D56524D6D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62270" y="1893408"/>
            <a:ext cx="457200" cy="457200"/>
          </a:xfrm>
          <a:prstGeom prst="rect">
            <a:avLst/>
          </a:prstGeom>
        </p:spPr>
      </p:pic>
      <p:pic>
        <p:nvPicPr>
          <p:cNvPr id="10" name="그래픽 9" descr="배지 4 단색으로 채워진">
            <a:extLst>
              <a:ext uri="{FF2B5EF4-FFF2-40B4-BE49-F238E27FC236}">
                <a16:creationId xmlns:a16="http://schemas.microsoft.com/office/drawing/2014/main" id="{33487AB5-CE73-6761-216D-1B7F610321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328120" y="1775357"/>
            <a:ext cx="457200" cy="457200"/>
          </a:xfrm>
          <a:prstGeom prst="rect">
            <a:avLst/>
          </a:prstGeom>
        </p:spPr>
      </p:pic>
      <p:pic>
        <p:nvPicPr>
          <p:cNvPr id="11" name="그래픽 10" descr="배지 5 단색으로 채워진">
            <a:extLst>
              <a:ext uri="{FF2B5EF4-FFF2-40B4-BE49-F238E27FC236}">
                <a16:creationId xmlns:a16="http://schemas.microsoft.com/office/drawing/2014/main" id="{49B40A97-F859-7412-5963-DB06250369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42448" y="333849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4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/>
        </p:nvGraphicFramePr>
        <p:xfrm>
          <a:off x="9476507" y="933440"/>
          <a:ext cx="2466110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관리자</a:t>
            </a:r>
            <a:r>
              <a:rPr lang="en-US" altLang="ko-KR" sz="1400"/>
              <a:t>/</a:t>
            </a:r>
            <a:r>
              <a:rPr lang="ko-KR" altLang="en-US" sz="1400"/>
              <a:t>게시글 등록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2100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관리자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0-8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ED4712-1DC9-4E11-639E-C765C75851C4}"/>
              </a:ext>
            </a:extLst>
          </p:cNvPr>
          <p:cNvCxnSpPr/>
          <p:nvPr/>
        </p:nvCxnSpPr>
        <p:spPr>
          <a:xfrm>
            <a:off x="1513372" y="2648821"/>
            <a:ext cx="665723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877334-7684-D545-3896-44198BCE7C6B}"/>
              </a:ext>
            </a:extLst>
          </p:cNvPr>
          <p:cNvSpPr/>
          <p:nvPr/>
        </p:nvSpPr>
        <p:spPr>
          <a:xfrm>
            <a:off x="4455512" y="2350614"/>
            <a:ext cx="1707544" cy="2961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46F63-E16D-369F-81DB-C22342E2B8A4}"/>
              </a:ext>
            </a:extLst>
          </p:cNvPr>
          <p:cNvSpPr txBox="1"/>
          <p:nvPr/>
        </p:nvSpPr>
        <p:spPr>
          <a:xfrm>
            <a:off x="1513371" y="2337005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메인화면 설정  관리자 게시글 관리  </a:t>
            </a:r>
            <a:r>
              <a:rPr lang="ko-KR" altLang="en-US" sz="1400">
                <a:solidFill>
                  <a:schemeClr val="bg1"/>
                </a:solidFill>
              </a:rPr>
              <a:t>관리자 게시글 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65996-7879-D1FD-686E-640FFDDEB44A}"/>
              </a:ext>
            </a:extLst>
          </p:cNvPr>
          <p:cNvSpPr txBox="1"/>
          <p:nvPr/>
        </p:nvSpPr>
        <p:spPr>
          <a:xfrm>
            <a:off x="1563161" y="2861005"/>
            <a:ext cx="110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제목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B4196BB-6988-3B23-B9B7-E79335539593}"/>
              </a:ext>
            </a:extLst>
          </p:cNvPr>
          <p:cNvSpPr/>
          <p:nvPr/>
        </p:nvSpPr>
        <p:spPr>
          <a:xfrm>
            <a:off x="2872740" y="2883984"/>
            <a:ext cx="5301165" cy="2809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6F279B-B6F7-47F4-430C-879E59F3B853}"/>
              </a:ext>
            </a:extLst>
          </p:cNvPr>
          <p:cNvSpPr txBox="1"/>
          <p:nvPr/>
        </p:nvSpPr>
        <p:spPr>
          <a:xfrm>
            <a:off x="1563161" y="3389045"/>
            <a:ext cx="110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내용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D6C397-8CF7-FA6D-E94D-0771AFF293AA}"/>
              </a:ext>
            </a:extLst>
          </p:cNvPr>
          <p:cNvSpPr/>
          <p:nvPr/>
        </p:nvSpPr>
        <p:spPr>
          <a:xfrm>
            <a:off x="2872740" y="3400144"/>
            <a:ext cx="5301165" cy="17447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4E165B-E7FC-110C-C50F-F1A057BD34AD}"/>
              </a:ext>
            </a:extLst>
          </p:cNvPr>
          <p:cNvSpPr txBox="1"/>
          <p:nvPr/>
        </p:nvSpPr>
        <p:spPr>
          <a:xfrm>
            <a:off x="1563161" y="5379348"/>
            <a:ext cx="1449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칵테일 태그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0496D7-BD32-4D56-E75F-468BEEBB0915}"/>
              </a:ext>
            </a:extLst>
          </p:cNvPr>
          <p:cNvSpPr/>
          <p:nvPr/>
        </p:nvSpPr>
        <p:spPr>
          <a:xfrm>
            <a:off x="2872740" y="5409915"/>
            <a:ext cx="5301165" cy="2809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0EB3729-0E5E-8BD5-49B5-1829CF65F4FC}"/>
              </a:ext>
            </a:extLst>
          </p:cNvPr>
          <p:cNvSpPr/>
          <p:nvPr/>
        </p:nvSpPr>
        <p:spPr>
          <a:xfrm>
            <a:off x="4277476" y="6272253"/>
            <a:ext cx="1173480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등록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8F38FA-A528-1372-FEE5-33B853B9EA52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관리자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71" name="그래픽 70" descr="배지 1 단색으로 채워진">
            <a:extLst>
              <a:ext uri="{FF2B5EF4-FFF2-40B4-BE49-F238E27FC236}">
                <a16:creationId xmlns:a16="http://schemas.microsoft.com/office/drawing/2014/main" id="{5FBEF649-2148-E6D4-F1DD-AB3C5AD40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7920" y="2651344"/>
            <a:ext cx="457200" cy="457200"/>
          </a:xfrm>
          <a:prstGeom prst="rect">
            <a:avLst/>
          </a:prstGeom>
        </p:spPr>
      </p:pic>
      <p:pic>
        <p:nvPicPr>
          <p:cNvPr id="72" name="그래픽 71" descr="배지 단색으로 채워진">
            <a:extLst>
              <a:ext uri="{FF2B5EF4-FFF2-40B4-BE49-F238E27FC236}">
                <a16:creationId xmlns:a16="http://schemas.microsoft.com/office/drawing/2014/main" id="{5A5D9870-0EDB-C264-2FA1-3FDA08185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57920" y="3249451"/>
            <a:ext cx="457200" cy="457200"/>
          </a:xfrm>
          <a:prstGeom prst="rect">
            <a:avLst/>
          </a:prstGeom>
        </p:spPr>
      </p:pic>
      <p:pic>
        <p:nvPicPr>
          <p:cNvPr id="73" name="그래픽 72" descr="배지 3 단색으로 채워진">
            <a:extLst>
              <a:ext uri="{FF2B5EF4-FFF2-40B4-BE49-F238E27FC236}">
                <a16:creationId xmlns:a16="http://schemas.microsoft.com/office/drawing/2014/main" id="{FCB72A05-86E7-6D98-1952-A943E0805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82992" y="5189753"/>
            <a:ext cx="457200" cy="457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D46C34D-C8FC-4EC8-A231-F5C9C3AAD32F}"/>
              </a:ext>
            </a:extLst>
          </p:cNvPr>
          <p:cNvSpPr txBox="1"/>
          <p:nvPr/>
        </p:nvSpPr>
        <p:spPr>
          <a:xfrm>
            <a:off x="1559862" y="5827162"/>
            <a:ext cx="1449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섬네일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8BB559-C538-F160-D2A8-584EDC903DB5}"/>
              </a:ext>
            </a:extLst>
          </p:cNvPr>
          <p:cNvSpPr/>
          <p:nvPr/>
        </p:nvSpPr>
        <p:spPr>
          <a:xfrm>
            <a:off x="2869441" y="5857729"/>
            <a:ext cx="5301165" cy="2809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래픽 76" descr="배지 4 단색으로 채워진">
            <a:extLst>
              <a:ext uri="{FF2B5EF4-FFF2-40B4-BE49-F238E27FC236}">
                <a16:creationId xmlns:a16="http://schemas.microsoft.com/office/drawing/2014/main" id="{BC658BB7-F83D-1CEC-F26F-580373E611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582992" y="565535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51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22603"/>
              </p:ext>
            </p:extLst>
          </p:nvPr>
        </p:nvGraphicFramePr>
        <p:xfrm>
          <a:off x="9476507" y="933440"/>
          <a:ext cx="2466110" cy="3354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칵테일 섬네일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칵테일 상세보기 화면</a:t>
                      </a:r>
                      <a:r>
                        <a:rPr lang="en-US" altLang="ko-KR" sz="1000"/>
                        <a:t>(1-2)</a:t>
                      </a:r>
                      <a:r>
                        <a:rPr lang="ko-KR" altLang="en-US" sz="1000"/>
                        <a:t>으로 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칵테일정보</a:t>
            </a:r>
            <a:r>
              <a:rPr lang="en-US" altLang="ko-KR" sz="1400"/>
              <a:t>(</a:t>
            </a:r>
            <a:r>
              <a:rPr lang="ko-KR" altLang="en-US" sz="1400"/>
              <a:t>목록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6699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AA96AA-9322-990A-3271-83C8048979A4}"/>
              </a:ext>
            </a:extLst>
          </p:cNvPr>
          <p:cNvGrpSpPr/>
          <p:nvPr/>
        </p:nvGrpSpPr>
        <p:grpSpPr>
          <a:xfrm>
            <a:off x="1548958" y="2384170"/>
            <a:ext cx="1530150" cy="1402864"/>
            <a:chOff x="1548958" y="2393501"/>
            <a:chExt cx="1736886" cy="1402864"/>
          </a:xfrm>
        </p:grpSpPr>
        <p:pic>
          <p:nvPicPr>
            <p:cNvPr id="20" name="그림 19" descr="키 라임, 레몬, 아이스 큐브, 진토닉이(가) 표시된 사진&#10;&#10;자동 생성된 설명">
              <a:extLst>
                <a:ext uri="{FF2B5EF4-FFF2-40B4-BE49-F238E27FC236}">
                  <a16:creationId xmlns:a16="http://schemas.microsoft.com/office/drawing/2014/main" id="{910BCFF6-8A57-4FB1-01F6-BC267BC89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958" y="2393501"/>
              <a:ext cx="1736886" cy="121469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368EB48-2A84-E768-A891-0152F11D8730}"/>
                </a:ext>
              </a:extLst>
            </p:cNvPr>
            <p:cNvSpPr/>
            <p:nvPr/>
          </p:nvSpPr>
          <p:spPr>
            <a:xfrm>
              <a:off x="1548958" y="3608191"/>
              <a:ext cx="1736886" cy="1881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</a:rPr>
                <a:t>모히또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4537F0E-8469-BDD2-29F8-8923504CFB5E}"/>
              </a:ext>
            </a:extLst>
          </p:cNvPr>
          <p:cNvGrpSpPr/>
          <p:nvPr/>
        </p:nvGrpSpPr>
        <p:grpSpPr>
          <a:xfrm>
            <a:off x="3265796" y="2393502"/>
            <a:ext cx="1530150" cy="1393532"/>
            <a:chOff x="1548958" y="2402833"/>
            <a:chExt cx="1736886" cy="1393532"/>
          </a:xfrm>
        </p:grpSpPr>
        <p:pic>
          <p:nvPicPr>
            <p:cNvPr id="30" name="그림 29" descr="스타아니스, 시나몬, 오렌지 조각이 음료에 담겨 있는 멀드 와인과 테이블보에 있는 솔방울">
              <a:extLst>
                <a:ext uri="{FF2B5EF4-FFF2-40B4-BE49-F238E27FC236}">
                  <a16:creationId xmlns:a16="http://schemas.microsoft.com/office/drawing/2014/main" id="{D4FBD92B-FB04-3F36-249A-A0D830F4F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58" y="2402833"/>
              <a:ext cx="1736886" cy="1216072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884F733-0A83-9A4D-DA5A-8916BA5475E6}"/>
                </a:ext>
              </a:extLst>
            </p:cNvPr>
            <p:cNvSpPr/>
            <p:nvPr/>
          </p:nvSpPr>
          <p:spPr>
            <a:xfrm>
              <a:off x="1548958" y="3608191"/>
              <a:ext cx="1736886" cy="1881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</a:rPr>
                <a:t>뱅쇼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349459-A790-CE4A-B655-46664F97BE58}"/>
              </a:ext>
            </a:extLst>
          </p:cNvPr>
          <p:cNvGrpSpPr/>
          <p:nvPr/>
        </p:nvGrpSpPr>
        <p:grpSpPr>
          <a:xfrm>
            <a:off x="4982634" y="2393501"/>
            <a:ext cx="1530150" cy="1404247"/>
            <a:chOff x="1548958" y="2392118"/>
            <a:chExt cx="1736886" cy="140424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024E033-865D-5C41-F9CE-8BE1478FF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58" y="2392118"/>
              <a:ext cx="1736886" cy="121469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4D8315D-BB2F-0245-1C9E-4558C02EE03C}"/>
                </a:ext>
              </a:extLst>
            </p:cNvPr>
            <p:cNvSpPr/>
            <p:nvPr/>
          </p:nvSpPr>
          <p:spPr>
            <a:xfrm>
              <a:off x="1548958" y="3608191"/>
              <a:ext cx="1736886" cy="1881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</a:rPr>
                <a:t>동해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E372796-6082-7064-5F55-51BE56735362}"/>
              </a:ext>
            </a:extLst>
          </p:cNvPr>
          <p:cNvGrpSpPr/>
          <p:nvPr/>
        </p:nvGrpSpPr>
        <p:grpSpPr>
          <a:xfrm>
            <a:off x="6699423" y="2393502"/>
            <a:ext cx="1530150" cy="1404246"/>
            <a:chOff x="1548958" y="2392119"/>
            <a:chExt cx="1736886" cy="1404246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5503944-B891-F3C4-AAD0-2AEEBBB6B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58" y="2392119"/>
              <a:ext cx="1736886" cy="121469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D7B373-8E50-3D58-2BC0-E00D0310088C}"/>
                </a:ext>
              </a:extLst>
            </p:cNvPr>
            <p:cNvSpPr/>
            <p:nvPr/>
          </p:nvSpPr>
          <p:spPr>
            <a:xfrm>
              <a:off x="1548958" y="3608191"/>
              <a:ext cx="1736886" cy="1881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</a:rPr>
                <a:t>네그로니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6B7E907-3056-716C-F6F5-B063B6057A25}"/>
              </a:ext>
            </a:extLst>
          </p:cNvPr>
          <p:cNvGrpSpPr/>
          <p:nvPr/>
        </p:nvGrpSpPr>
        <p:grpSpPr>
          <a:xfrm>
            <a:off x="1548958" y="3968265"/>
            <a:ext cx="1530150" cy="1392150"/>
            <a:chOff x="1548958" y="2404215"/>
            <a:chExt cx="1736886" cy="139215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DEECBDF-503B-12B6-A4E0-45E866D40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58" t="30736" r="1258" b="17080"/>
            <a:stretch/>
          </p:blipFill>
          <p:spPr>
            <a:xfrm>
              <a:off x="1548958" y="2404215"/>
              <a:ext cx="1736886" cy="1203976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8FB0EE-8F0F-8D80-B630-CD15D7ACCB5D}"/>
                </a:ext>
              </a:extLst>
            </p:cNvPr>
            <p:cNvSpPr/>
            <p:nvPr/>
          </p:nvSpPr>
          <p:spPr>
            <a:xfrm>
              <a:off x="1548958" y="3608191"/>
              <a:ext cx="1736886" cy="1881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</a:rPr>
                <a:t>데킬라 선라이즈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3E2AC61-D3B6-A380-DDBC-8CBFFF38D174}"/>
              </a:ext>
            </a:extLst>
          </p:cNvPr>
          <p:cNvGrpSpPr/>
          <p:nvPr/>
        </p:nvGrpSpPr>
        <p:grpSpPr>
          <a:xfrm>
            <a:off x="3265796" y="3968266"/>
            <a:ext cx="1530150" cy="1392149"/>
            <a:chOff x="1548958" y="2404216"/>
            <a:chExt cx="1736886" cy="1392149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B86C098-4221-F92B-15EF-DED3F5285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58" y="2404216"/>
              <a:ext cx="1736886" cy="120397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4ED3AD2-3F50-B2FD-FCBC-24792AE2ADF6}"/>
                </a:ext>
              </a:extLst>
            </p:cNvPr>
            <p:cNvSpPr/>
            <p:nvPr/>
          </p:nvSpPr>
          <p:spPr>
            <a:xfrm>
              <a:off x="1548958" y="3608191"/>
              <a:ext cx="1736886" cy="1881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</a:rPr>
                <a:t>화이트 피즈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FBD8387-B91F-7239-293A-24375288A1EC}"/>
              </a:ext>
            </a:extLst>
          </p:cNvPr>
          <p:cNvGrpSpPr/>
          <p:nvPr/>
        </p:nvGrpSpPr>
        <p:grpSpPr>
          <a:xfrm>
            <a:off x="4982634" y="3957819"/>
            <a:ext cx="1530150" cy="1413310"/>
            <a:chOff x="1548958" y="2383055"/>
            <a:chExt cx="1736886" cy="141331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94411DD-BD6E-C158-6701-673E3E708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58" y="2383055"/>
              <a:ext cx="1736886" cy="122513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843518A-A4FF-7479-9780-939690D830B1}"/>
                </a:ext>
              </a:extLst>
            </p:cNvPr>
            <p:cNvSpPr/>
            <p:nvPr/>
          </p:nvSpPr>
          <p:spPr>
            <a:xfrm>
              <a:off x="1548958" y="3608191"/>
              <a:ext cx="1736886" cy="1881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</a:rPr>
                <a:t>마티니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5214015-1DF7-20B1-BD32-8178B27AA106}"/>
              </a:ext>
            </a:extLst>
          </p:cNvPr>
          <p:cNvGrpSpPr/>
          <p:nvPr/>
        </p:nvGrpSpPr>
        <p:grpSpPr>
          <a:xfrm>
            <a:off x="6699423" y="3968265"/>
            <a:ext cx="1530150" cy="1402864"/>
            <a:chOff x="1548958" y="2393501"/>
            <a:chExt cx="1736886" cy="1402864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B9E8A6A-AA5E-49C7-E207-EB8A03A74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58" y="2393501"/>
              <a:ext cx="1736886" cy="1214690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B8214F3-2195-7A2A-5286-479FF95A6DF5}"/>
                </a:ext>
              </a:extLst>
            </p:cNvPr>
            <p:cNvSpPr/>
            <p:nvPr/>
          </p:nvSpPr>
          <p:spPr>
            <a:xfrm>
              <a:off x="1548958" y="3608191"/>
              <a:ext cx="1736886" cy="1881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</a:rPr>
                <a:t>맨해튼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2E2B59E-654E-966F-38E7-EE5369B15BE4}"/>
              </a:ext>
            </a:extLst>
          </p:cNvPr>
          <p:cNvGrpSpPr/>
          <p:nvPr/>
        </p:nvGrpSpPr>
        <p:grpSpPr>
          <a:xfrm>
            <a:off x="3270833" y="5647261"/>
            <a:ext cx="3051025" cy="369332"/>
            <a:chOff x="3270833" y="5647261"/>
            <a:chExt cx="3051025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4C777-31D7-89CF-8B40-3F1F3315F949}"/>
                </a:ext>
              </a:extLst>
            </p:cNvPr>
            <p:cNvSpPr txBox="1"/>
            <p:nvPr/>
          </p:nvSpPr>
          <p:spPr>
            <a:xfrm>
              <a:off x="3638953" y="5647261"/>
              <a:ext cx="2313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1 2 3 4 5 6 7 8 9 10</a:t>
              </a:r>
              <a:endParaRPr lang="ko-KR" altLang="en-US"/>
            </a:p>
          </p:txBody>
        </p:sp>
        <p:sp>
          <p:nvSpPr>
            <p:cNvPr id="59" name="그래픽 51" descr="왼쪽 캐럿 단색으로 채워진">
              <a:extLst>
                <a:ext uri="{FF2B5EF4-FFF2-40B4-BE49-F238E27FC236}">
                  <a16:creationId xmlns:a16="http://schemas.microsoft.com/office/drawing/2014/main" id="{8A607362-82B5-FA17-00C0-A63C7109EA17}"/>
                </a:ext>
              </a:extLst>
            </p:cNvPr>
            <p:cNvSpPr/>
            <p:nvPr/>
          </p:nvSpPr>
          <p:spPr>
            <a:xfrm>
              <a:off x="3526955" y="5751317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81918E-9BA5-E5AC-BCDA-FD95108A3D8B}"/>
                </a:ext>
              </a:extLst>
            </p:cNvPr>
            <p:cNvGrpSpPr/>
            <p:nvPr/>
          </p:nvGrpSpPr>
          <p:grpSpPr>
            <a:xfrm>
              <a:off x="3270833" y="5752156"/>
              <a:ext cx="143326" cy="160862"/>
              <a:chOff x="2940628" y="5728337"/>
              <a:chExt cx="234550" cy="221234"/>
            </a:xfrm>
          </p:grpSpPr>
          <p:sp>
            <p:nvSpPr>
              <p:cNvPr id="58" name="그래픽 52" descr="왼쪽 캐럿 단색으로 채워진">
                <a:extLst>
                  <a:ext uri="{FF2B5EF4-FFF2-40B4-BE49-F238E27FC236}">
                    <a16:creationId xmlns:a16="http://schemas.microsoft.com/office/drawing/2014/main" id="{DA128712-1C53-F479-8061-72E146404BCB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그래픽 53" descr="왼쪽 캐럿 단색으로 채워진">
                <a:extLst>
                  <a:ext uri="{FF2B5EF4-FFF2-40B4-BE49-F238E27FC236}">
                    <a16:creationId xmlns:a16="http://schemas.microsoft.com/office/drawing/2014/main" id="{285F0974-EC67-B2B7-A054-7EEA6DB30448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8A9E78-B079-6920-FC28-23B3CBC0F1C0}"/>
                </a:ext>
              </a:extLst>
            </p:cNvPr>
            <p:cNvGrpSpPr/>
            <p:nvPr/>
          </p:nvGrpSpPr>
          <p:grpSpPr>
            <a:xfrm>
              <a:off x="6178532" y="5747988"/>
              <a:ext cx="143326" cy="160862"/>
              <a:chOff x="2940628" y="5728337"/>
              <a:chExt cx="234550" cy="221234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sp>
            <p:nvSpPr>
              <p:cNvPr id="61" name="그래픽 52" descr="왼쪽 캐럿 단색으로 채워진">
                <a:extLst>
                  <a:ext uri="{FF2B5EF4-FFF2-40B4-BE49-F238E27FC236}">
                    <a16:creationId xmlns:a16="http://schemas.microsoft.com/office/drawing/2014/main" id="{941DA4F2-ED0E-9562-EC11-8DC196B66B18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그래픽 53" descr="왼쪽 캐럿 단색으로 채워진">
                <a:extLst>
                  <a:ext uri="{FF2B5EF4-FFF2-40B4-BE49-F238E27FC236}">
                    <a16:creationId xmlns:a16="http://schemas.microsoft.com/office/drawing/2014/main" id="{01688C17-1B09-5ADF-0F2A-4985EC1716BE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63" name="그래픽 51" descr="왼쪽 캐럿 단색으로 채워진">
              <a:extLst>
                <a:ext uri="{FF2B5EF4-FFF2-40B4-BE49-F238E27FC236}">
                  <a16:creationId xmlns:a16="http://schemas.microsoft.com/office/drawing/2014/main" id="{C3182829-B9F6-27B6-20E2-9F470818DED7}"/>
                </a:ext>
              </a:extLst>
            </p:cNvPr>
            <p:cNvSpPr/>
            <p:nvPr/>
          </p:nvSpPr>
          <p:spPr>
            <a:xfrm>
              <a:off x="5972435" y="5747988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713E1A-C14B-CE6D-0911-FAA0BCD0B447}"/>
              </a:ext>
            </a:extLst>
          </p:cNvPr>
          <p:cNvSpPr/>
          <p:nvPr/>
        </p:nvSpPr>
        <p:spPr>
          <a:xfrm>
            <a:off x="3265796" y="6073089"/>
            <a:ext cx="3056061" cy="3169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8C9A732-DD5E-0D3F-A1B9-305D3365EF1F}"/>
              </a:ext>
            </a:extLst>
          </p:cNvPr>
          <p:cNvSpPr/>
          <p:nvPr/>
        </p:nvSpPr>
        <p:spPr>
          <a:xfrm>
            <a:off x="5834803" y="6073089"/>
            <a:ext cx="501822" cy="3169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래픽 67" descr="돋보기 단색으로 채워진">
            <a:extLst>
              <a:ext uri="{FF2B5EF4-FFF2-40B4-BE49-F238E27FC236}">
                <a16:creationId xmlns:a16="http://schemas.microsoft.com/office/drawing/2014/main" id="{B4AA917D-ABA1-9571-9DE2-61EC842481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47071" y="6105910"/>
            <a:ext cx="251280" cy="251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1-1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9F6014-7800-AF83-037B-B8262DF4795E}"/>
              </a:ext>
            </a:extLst>
          </p:cNvPr>
          <p:cNvSpPr/>
          <p:nvPr/>
        </p:nvSpPr>
        <p:spPr>
          <a:xfrm flipV="1">
            <a:off x="1554528" y="2290538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D8F9C7-532C-AD02-9673-390D9CF469AC}"/>
              </a:ext>
            </a:extLst>
          </p:cNvPr>
          <p:cNvSpPr/>
          <p:nvPr/>
        </p:nvSpPr>
        <p:spPr>
          <a:xfrm flipV="1">
            <a:off x="1554528" y="5444347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배지 1 단색으로 채워진">
            <a:extLst>
              <a:ext uri="{FF2B5EF4-FFF2-40B4-BE49-F238E27FC236}">
                <a16:creationId xmlns:a16="http://schemas.microsoft.com/office/drawing/2014/main" id="{36F265A7-9199-0CAB-302D-7C4FF10AC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2878" y="2149303"/>
            <a:ext cx="457200" cy="4572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B5F2B72-6ECC-CA18-D588-BFA6B372C40D}"/>
              </a:ext>
            </a:extLst>
          </p:cNvPr>
          <p:cNvSpPr/>
          <p:nvPr/>
        </p:nvSpPr>
        <p:spPr>
          <a:xfrm>
            <a:off x="7186140" y="1049969"/>
            <a:ext cx="1173480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78258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72610"/>
              </p:ext>
            </p:extLst>
          </p:nvPr>
        </p:nvGraphicFramePr>
        <p:xfrm>
          <a:off x="9476507" y="933440"/>
          <a:ext cx="2466110" cy="3354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덧글 목록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해당 글에 등록된 덧글 목록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하단에 새 덧글 입력창 추가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칵테일정보</a:t>
            </a:r>
            <a:r>
              <a:rPr lang="en-US" altLang="ko-KR" sz="1400"/>
              <a:t>(</a:t>
            </a:r>
            <a:r>
              <a:rPr lang="ko-KR" altLang="en-US" sz="1400"/>
              <a:t>상세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6699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1-2</a:t>
            </a:r>
            <a:endParaRPr lang="ko-KR" altLang="en-US"/>
          </a:p>
        </p:txBody>
      </p:sp>
      <p:pic>
        <p:nvPicPr>
          <p:cNvPr id="7" name="그림 6" descr="키 라임, 레몬, 아이스 큐브, 진토닉이(가) 표시된 사진&#10;&#10;자동 생성된 설명">
            <a:extLst>
              <a:ext uri="{FF2B5EF4-FFF2-40B4-BE49-F238E27FC236}">
                <a16:creationId xmlns:a16="http://schemas.microsoft.com/office/drawing/2014/main" id="{6458367E-E78E-2B54-A3F2-802DF6BF97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r="19261" b="29571"/>
          <a:stretch/>
        </p:blipFill>
        <p:spPr>
          <a:xfrm>
            <a:off x="1548057" y="2558822"/>
            <a:ext cx="3706761" cy="28412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A1557-E21E-C1F8-0921-49A1497E7A8D}"/>
              </a:ext>
            </a:extLst>
          </p:cNvPr>
          <p:cNvSpPr txBox="1"/>
          <p:nvPr/>
        </p:nvSpPr>
        <p:spPr>
          <a:xfrm>
            <a:off x="5527824" y="2601758"/>
            <a:ext cx="26153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이름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: </a:t>
            </a:r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모히토 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(Mojito)</a:t>
            </a:r>
          </a:p>
          <a:p>
            <a:endParaRPr lang="en-US" altLang="ko-KR" sz="1200" b="1">
              <a:latin typeface="태백은하수체" pitchFamily="2" charset="-127"/>
              <a:ea typeface="태백은하수체" pitchFamily="2" charset="-127"/>
            </a:endParaRPr>
          </a:p>
          <a:p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재료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:</a:t>
            </a:r>
          </a:p>
          <a:p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  * </a:t>
            </a:r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화이트 럼 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- 45 ml (1 1/2 oz)</a:t>
            </a:r>
            <a:br>
              <a:rPr lang="en-US" altLang="ko-KR" sz="1200" b="1">
                <a:latin typeface="태백은하수체" pitchFamily="2" charset="-127"/>
                <a:ea typeface="태백은하수체" pitchFamily="2" charset="-127"/>
              </a:rPr>
            </a:b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  * </a:t>
            </a:r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민트 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- 6 leaves</a:t>
            </a:r>
          </a:p>
          <a:p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  * </a:t>
            </a:r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정제된 백설탕 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- 2 tsp</a:t>
            </a:r>
            <a:br>
              <a:rPr lang="en-US" altLang="ko-KR" sz="1200" b="1">
                <a:latin typeface="태백은하수체" pitchFamily="2" charset="-127"/>
                <a:ea typeface="태백은하수체" pitchFamily="2" charset="-127"/>
              </a:rPr>
            </a:b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  * </a:t>
            </a:r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라임 주스 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- 20 ml (2/3 oz)</a:t>
            </a:r>
            <a:br>
              <a:rPr lang="en-US" altLang="ko-KR" sz="1200" b="1">
                <a:latin typeface="태백은하수체" pitchFamily="2" charset="-127"/>
                <a:ea typeface="태백은하수체" pitchFamily="2" charset="-127"/>
              </a:rPr>
            </a:b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  * </a:t>
            </a:r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탄산수 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- Full Up</a:t>
            </a:r>
          </a:p>
          <a:p>
            <a:endParaRPr lang="en-US" altLang="ko-KR" sz="1200" b="1">
              <a:latin typeface="태백은하수체" pitchFamily="2" charset="-127"/>
              <a:ea typeface="태백은하수체" pitchFamily="2" charset="-127"/>
            </a:endParaRPr>
          </a:p>
          <a:p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제조법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:</a:t>
            </a:r>
          </a:p>
          <a:p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  </a:t>
            </a:r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잔에 민트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, </a:t>
            </a:r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라임즙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, </a:t>
            </a:r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설탕을 섞은 다음 탄산수를 약간 넣은 후 얼음을 채운다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. </a:t>
            </a:r>
            <a:r>
              <a:rPr lang="ko-KR" altLang="en-US" sz="1200" b="1">
                <a:latin typeface="태백은하수체" pitchFamily="2" charset="-127"/>
                <a:ea typeface="태백은하수체" pitchFamily="2" charset="-127"/>
              </a:rPr>
              <a:t>이후 럼을 부어주고 탄산수로 잔을 채워 부드럽게 저어준다</a:t>
            </a:r>
            <a:r>
              <a:rPr lang="en-US" altLang="ko-KR" sz="1200" b="1">
                <a:latin typeface="태백은하수체" pitchFamily="2" charset="-127"/>
                <a:ea typeface="태백은하수체" pitchFamily="2" charset="-127"/>
              </a:rPr>
              <a:t>.</a:t>
            </a:r>
            <a:endParaRPr lang="ko-KR" altLang="en-US" sz="1200" b="1">
              <a:latin typeface="태백은하수체" pitchFamily="2" charset="-127"/>
              <a:ea typeface="태백은하수체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8E9F53-57C6-3724-1F8D-AE519D440103}"/>
              </a:ext>
            </a:extLst>
          </p:cNvPr>
          <p:cNvSpPr/>
          <p:nvPr/>
        </p:nvSpPr>
        <p:spPr>
          <a:xfrm flipV="1">
            <a:off x="1523828" y="5724199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6D4117-F2AF-2B0D-3A91-BC57FE9D04E9}"/>
              </a:ext>
            </a:extLst>
          </p:cNvPr>
          <p:cNvGrpSpPr/>
          <p:nvPr/>
        </p:nvGrpSpPr>
        <p:grpSpPr>
          <a:xfrm>
            <a:off x="1523828" y="5796254"/>
            <a:ext cx="7237736" cy="318184"/>
            <a:chOff x="1523828" y="5796254"/>
            <a:chExt cx="7237736" cy="3181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E5A41C-595F-951B-BE16-E7B0E3369843}"/>
                </a:ext>
              </a:extLst>
            </p:cNvPr>
            <p:cNvSpPr txBox="1"/>
            <p:nvPr/>
          </p:nvSpPr>
          <p:spPr>
            <a:xfrm>
              <a:off x="1523828" y="5796254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ㅇㅇ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A91715-3D27-026F-10A9-A03B94765046}"/>
                </a:ext>
              </a:extLst>
            </p:cNvPr>
            <p:cNvSpPr txBox="1"/>
            <p:nvPr/>
          </p:nvSpPr>
          <p:spPr>
            <a:xfrm>
              <a:off x="2437089" y="5796254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모히또에서 몰디브 한잔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03F4CB-68D7-65D3-1E3C-A0642FE05971}"/>
                </a:ext>
              </a:extLst>
            </p:cNvPr>
            <p:cNvSpPr txBox="1"/>
            <p:nvPr/>
          </p:nvSpPr>
          <p:spPr>
            <a:xfrm>
              <a:off x="6957777" y="5827032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2279A11-4C47-C600-DE15-F1A8EC130FD0}"/>
                </a:ext>
              </a:extLst>
            </p:cNvPr>
            <p:cNvCxnSpPr/>
            <p:nvPr/>
          </p:nvCxnSpPr>
          <p:spPr>
            <a:xfrm>
              <a:off x="1523828" y="6114438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D6CD1B-1E36-67C2-7C4C-0F8E39A27CAC}"/>
              </a:ext>
            </a:extLst>
          </p:cNvPr>
          <p:cNvGrpSpPr/>
          <p:nvPr/>
        </p:nvGrpSpPr>
        <p:grpSpPr>
          <a:xfrm>
            <a:off x="1548057" y="6205374"/>
            <a:ext cx="7237736" cy="318184"/>
            <a:chOff x="1523828" y="5796254"/>
            <a:chExt cx="7237736" cy="31818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A3DE27-5E5E-197A-E226-3BE828A25236}"/>
                </a:ext>
              </a:extLst>
            </p:cNvPr>
            <p:cNvSpPr txBox="1"/>
            <p:nvPr/>
          </p:nvSpPr>
          <p:spPr>
            <a:xfrm>
              <a:off x="1523828" y="5796254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ㅇㅇ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D66D5E-DFC0-108D-8BF9-0C7169BFECC7}"/>
                </a:ext>
              </a:extLst>
            </p:cNvPr>
            <p:cNvSpPr txBox="1"/>
            <p:nvPr/>
          </p:nvSpPr>
          <p:spPr>
            <a:xfrm>
              <a:off x="2437089" y="5796254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ㄴ </a:t>
              </a:r>
              <a:r>
                <a:rPr lang="en-US" altLang="ko-KR" sz="1400"/>
                <a:t>....</a:t>
              </a:r>
              <a:endParaRPr lang="ko-KR" altLang="en-US" sz="14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961A32-90E6-D8BC-D3B6-2F505365E92F}"/>
                </a:ext>
              </a:extLst>
            </p:cNvPr>
            <p:cNvSpPr txBox="1"/>
            <p:nvPr/>
          </p:nvSpPr>
          <p:spPr>
            <a:xfrm>
              <a:off x="6957777" y="5827032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F28B42-5DA2-11F8-982D-0BD87068769A}"/>
                </a:ext>
              </a:extLst>
            </p:cNvPr>
            <p:cNvCxnSpPr/>
            <p:nvPr/>
          </p:nvCxnSpPr>
          <p:spPr>
            <a:xfrm>
              <a:off x="1523828" y="6114438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0D4228-F5A8-ADA5-CEBD-7C90B43B4FBE}"/>
              </a:ext>
            </a:extLst>
          </p:cNvPr>
          <p:cNvSpPr/>
          <p:nvPr/>
        </p:nvSpPr>
        <p:spPr>
          <a:xfrm flipV="1">
            <a:off x="1554528" y="2290538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2C365-D217-D347-EC04-CDAAF573FF26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20" name="그래픽 19" descr="배지 1 단색으로 채워진">
            <a:extLst>
              <a:ext uri="{FF2B5EF4-FFF2-40B4-BE49-F238E27FC236}">
                <a16:creationId xmlns:a16="http://schemas.microsoft.com/office/drawing/2014/main" id="{EA2EDFB6-DE63-C4C3-7962-96D1D2ABE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659" y="546369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38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198736"/>
              </p:ext>
            </p:extLst>
          </p:nvPr>
        </p:nvGraphicFramePr>
        <p:xfrm>
          <a:off x="9476507" y="933440"/>
          <a:ext cx="2466110" cy="4359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내가 가지고있는 재료들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내 냉장고 화면</a:t>
                      </a:r>
                      <a:r>
                        <a:rPr lang="en-US" altLang="ko-KR" sz="1000"/>
                        <a:t>(0-5)</a:t>
                      </a:r>
                      <a:r>
                        <a:rPr lang="ko-KR" altLang="en-US" sz="1000"/>
                        <a:t>에서 등록한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재료 목록을 초기에 표시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기존 재료에 추가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삭제 가능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재료 변경사항 적용 체크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해당 체크박스를 체크하고 칵테일 계산 버튼을 누르면 수정된 </a:t>
                      </a: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번의 재료 목록이 내 냉장고에 반영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칵테일 계산하기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번의 재료 목록을 토대로 만들수 있는 칵테일을 계산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결과화면</a:t>
                      </a:r>
                      <a:r>
                        <a:rPr lang="en-US" altLang="ko-KR" sz="1000"/>
                        <a:t>(2-2)</a:t>
                      </a:r>
                      <a:r>
                        <a:rPr lang="ko-KR" altLang="en-US" sz="1000"/>
                        <a:t>으로 이동</a:t>
                      </a:r>
                      <a:endParaRPr lang="en-US" altLang="ko-KR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칵테일계산기</a:t>
            </a:r>
            <a:r>
              <a:rPr lang="en-US" altLang="ko-KR" sz="1400"/>
              <a:t>(</a:t>
            </a:r>
            <a:r>
              <a:rPr lang="ko-KR" altLang="en-US" sz="1400"/>
              <a:t>메인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246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rgbClr val="FF6699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2-1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9F6014-7800-AF83-037B-B8262DF4795E}"/>
              </a:ext>
            </a:extLst>
          </p:cNvPr>
          <p:cNvSpPr/>
          <p:nvPr/>
        </p:nvSpPr>
        <p:spPr>
          <a:xfrm flipV="1">
            <a:off x="1554528" y="2290538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6C6669-4A54-1094-FB9E-BD947C8DEE3B}"/>
              </a:ext>
            </a:extLst>
          </p:cNvPr>
          <p:cNvSpPr/>
          <p:nvPr/>
        </p:nvSpPr>
        <p:spPr>
          <a:xfrm>
            <a:off x="1560624" y="2713507"/>
            <a:ext cx="6657234" cy="15858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B76A8-5D8B-EBF4-2D94-87FD83423C02}"/>
              </a:ext>
            </a:extLst>
          </p:cNvPr>
          <p:cNvSpPr txBox="1"/>
          <p:nvPr/>
        </p:nvSpPr>
        <p:spPr>
          <a:xfrm>
            <a:off x="1459567" y="2351576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내가 가지고있는 재료들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086921-A4BD-3FB6-91E5-0D5DBB976AB3}"/>
              </a:ext>
            </a:extLst>
          </p:cNvPr>
          <p:cNvSpPr txBox="1"/>
          <p:nvPr/>
        </p:nvSpPr>
        <p:spPr>
          <a:xfrm>
            <a:off x="1503212" y="4421258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재료 추가하기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E52547-D94E-B461-551B-34BC521E5786}"/>
              </a:ext>
            </a:extLst>
          </p:cNvPr>
          <p:cNvSpPr/>
          <p:nvPr/>
        </p:nvSpPr>
        <p:spPr>
          <a:xfrm>
            <a:off x="1560624" y="4771819"/>
            <a:ext cx="5266896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재료 검색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</a:rPr>
              <a:t>...</a:t>
            </a:r>
            <a:endParaRPr lang="ko-KR" alt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342131-DA0A-B6D5-5A3A-748280DBF8E0}"/>
              </a:ext>
            </a:extLst>
          </p:cNvPr>
          <p:cNvSpPr/>
          <p:nvPr/>
        </p:nvSpPr>
        <p:spPr>
          <a:xfrm>
            <a:off x="7000425" y="4771819"/>
            <a:ext cx="1173480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재료 추가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7039315-C4B0-FB43-32BE-D45E41CA95BF}"/>
              </a:ext>
            </a:extLst>
          </p:cNvPr>
          <p:cNvGrpSpPr/>
          <p:nvPr/>
        </p:nvGrpSpPr>
        <p:grpSpPr>
          <a:xfrm>
            <a:off x="1720645" y="2872390"/>
            <a:ext cx="1667945" cy="297723"/>
            <a:chOff x="1720645" y="3264310"/>
            <a:chExt cx="1667945" cy="29772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5977B39-ED29-4C8A-5A14-FCD70549265B}"/>
                </a:ext>
              </a:extLst>
            </p:cNvPr>
            <p:cNvSpPr/>
            <p:nvPr/>
          </p:nvSpPr>
          <p:spPr>
            <a:xfrm>
              <a:off x="1720645" y="3264310"/>
              <a:ext cx="1283812" cy="2977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A832E84-42DF-3189-2AFE-B3C750906F2D}"/>
                </a:ext>
              </a:extLst>
            </p:cNvPr>
            <p:cNvCxnSpPr/>
            <p:nvPr/>
          </p:nvCxnSpPr>
          <p:spPr>
            <a:xfrm>
              <a:off x="2042160" y="3264310"/>
              <a:ext cx="0" cy="29772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래픽 23" descr="병 단색으로 채워진">
              <a:extLst>
                <a:ext uri="{FF2B5EF4-FFF2-40B4-BE49-F238E27FC236}">
                  <a16:creationId xmlns:a16="http://schemas.microsoft.com/office/drawing/2014/main" id="{006AF704-2007-BDC5-3662-9D5C7EFA4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62531" y="3287990"/>
              <a:ext cx="237744" cy="23774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3BA3DF-848C-2CF6-A2C8-2B61AF68499D}"/>
                </a:ext>
              </a:extLst>
            </p:cNvPr>
            <p:cNvSpPr txBox="1"/>
            <p:nvPr/>
          </p:nvSpPr>
          <p:spPr>
            <a:xfrm>
              <a:off x="2084046" y="3287990"/>
              <a:ext cx="1304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</a:rPr>
                <a:t>화이트 럼  </a:t>
              </a:r>
              <a:r>
                <a:rPr lang="en-US" altLang="ko-KR" sz="1050" b="1">
                  <a:solidFill>
                    <a:srgbClr val="C00000"/>
                  </a:solidFill>
                </a:rPr>
                <a:t>X</a:t>
              </a:r>
              <a:endParaRPr lang="ko-KR" altLang="en-US" sz="1050" b="1">
                <a:solidFill>
                  <a:srgbClr val="C00000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83C760-F590-5A3D-92BF-C47815785678}"/>
              </a:ext>
            </a:extLst>
          </p:cNvPr>
          <p:cNvGrpSpPr/>
          <p:nvPr/>
        </p:nvGrpSpPr>
        <p:grpSpPr>
          <a:xfrm>
            <a:off x="3280827" y="2866080"/>
            <a:ext cx="1667945" cy="297723"/>
            <a:chOff x="1720645" y="3264310"/>
            <a:chExt cx="1667945" cy="29772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7021995-100E-A1CE-EC93-729FDDB744DC}"/>
                </a:ext>
              </a:extLst>
            </p:cNvPr>
            <p:cNvSpPr/>
            <p:nvPr/>
          </p:nvSpPr>
          <p:spPr>
            <a:xfrm>
              <a:off x="1720645" y="3264310"/>
              <a:ext cx="1132347" cy="2977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D921D1A-B301-A16F-15D2-7666D7C2BEA1}"/>
                </a:ext>
              </a:extLst>
            </p:cNvPr>
            <p:cNvCxnSpPr/>
            <p:nvPr/>
          </p:nvCxnSpPr>
          <p:spPr>
            <a:xfrm>
              <a:off x="2042160" y="3264310"/>
              <a:ext cx="0" cy="29772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래픽 50" descr="병 단색으로 채워진">
              <a:extLst>
                <a:ext uri="{FF2B5EF4-FFF2-40B4-BE49-F238E27FC236}">
                  <a16:creationId xmlns:a16="http://schemas.microsoft.com/office/drawing/2014/main" id="{F0132242-5758-8D65-E938-788AD1A10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62531" y="3287990"/>
              <a:ext cx="237744" cy="23774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118915-F195-E972-364E-28A9182A3C68}"/>
                </a:ext>
              </a:extLst>
            </p:cNvPr>
            <p:cNvSpPr txBox="1"/>
            <p:nvPr/>
          </p:nvSpPr>
          <p:spPr>
            <a:xfrm>
              <a:off x="2084046" y="3287990"/>
              <a:ext cx="1304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</a:rPr>
                <a:t>보드카  </a:t>
              </a:r>
              <a:r>
                <a:rPr lang="en-US" altLang="ko-KR" sz="1050" b="1">
                  <a:solidFill>
                    <a:srgbClr val="C00000"/>
                  </a:solidFill>
                </a:rPr>
                <a:t>X</a:t>
              </a:r>
              <a:endParaRPr lang="ko-KR" altLang="en-US" sz="1050" b="1">
                <a:solidFill>
                  <a:srgbClr val="C00000"/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76ABA04-6BEC-77EF-5B44-A32314CE0EBA}"/>
              </a:ext>
            </a:extLst>
          </p:cNvPr>
          <p:cNvSpPr/>
          <p:nvPr/>
        </p:nvSpPr>
        <p:spPr>
          <a:xfrm>
            <a:off x="3378724" y="5755912"/>
            <a:ext cx="2953904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 계산하기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39504F-1714-F211-9D07-F5B112BDAC4B}"/>
              </a:ext>
            </a:extLst>
          </p:cNvPr>
          <p:cNvSpPr txBox="1"/>
          <p:nvPr/>
        </p:nvSpPr>
        <p:spPr>
          <a:xfrm>
            <a:off x="3441585" y="5405351"/>
            <a:ext cx="2804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□ 재료 변경사항을 내 냉장고에 적용하기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410F040-153B-8FBD-F58C-062B8241BACE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70" name="그래픽 69" descr="배지 1 단색으로 채워진">
            <a:extLst>
              <a:ext uri="{FF2B5EF4-FFF2-40B4-BE49-F238E27FC236}">
                <a16:creationId xmlns:a16="http://schemas.microsoft.com/office/drawing/2014/main" id="{4A0AF5CA-FB6F-6FCB-295F-D3C0888EF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7260" y="2137824"/>
            <a:ext cx="457200" cy="457200"/>
          </a:xfrm>
          <a:prstGeom prst="rect">
            <a:avLst/>
          </a:prstGeom>
        </p:spPr>
      </p:pic>
      <p:pic>
        <p:nvPicPr>
          <p:cNvPr id="71" name="그래픽 70" descr="배지 단색으로 채워진">
            <a:extLst>
              <a:ext uri="{FF2B5EF4-FFF2-40B4-BE49-F238E27FC236}">
                <a16:creationId xmlns:a16="http://schemas.microsoft.com/office/drawing/2014/main" id="{24015935-4583-CBF0-6034-D248C2252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150124" y="5131815"/>
            <a:ext cx="457200" cy="457200"/>
          </a:xfrm>
          <a:prstGeom prst="rect">
            <a:avLst/>
          </a:prstGeom>
        </p:spPr>
      </p:pic>
      <p:pic>
        <p:nvPicPr>
          <p:cNvPr id="72" name="그래픽 71" descr="배지 3 단색으로 채워진">
            <a:extLst>
              <a:ext uri="{FF2B5EF4-FFF2-40B4-BE49-F238E27FC236}">
                <a16:creationId xmlns:a16="http://schemas.microsoft.com/office/drawing/2014/main" id="{9729A67E-0A41-1186-2688-D874912798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145142" y="553615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3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113541"/>
              </p:ext>
            </p:extLst>
          </p:nvPr>
        </p:nvGraphicFramePr>
        <p:xfrm>
          <a:off x="9476507" y="933440"/>
          <a:ext cx="2466110" cy="4252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만들수 있는 칵테일 목록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사이트에 등록된 칵테일 중 앞에서 입력한 재료로 만들수 있는 칵테일 목록을 계산해서 표시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칵테일 이름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재료 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칵테일 정보 보기 버튼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해당 칵테일 상세보기 화면</a:t>
                      </a:r>
                      <a:r>
                        <a:rPr lang="en-US" altLang="ko-KR" sz="1000"/>
                        <a:t>(1-2)</a:t>
                      </a:r>
                      <a:r>
                        <a:rPr lang="ko-KR" altLang="en-US" sz="1000"/>
                        <a:t>으로 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관련 글 검색하기 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통합검색 기능에서 해당 칵테일을 태그로 검색한 결과 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재료를 사면 만들수 있는 칵테일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부족한 재료를 다른 색으로 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칵테일계산기</a:t>
            </a:r>
            <a:r>
              <a:rPr lang="en-US" altLang="ko-KR" sz="1400"/>
              <a:t>(</a:t>
            </a:r>
            <a:r>
              <a:rPr lang="ko-KR" altLang="en-US" sz="1400"/>
              <a:t>계산결과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246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rgbClr val="FF6699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2-2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9F6014-7800-AF83-037B-B8262DF4795E}"/>
              </a:ext>
            </a:extLst>
          </p:cNvPr>
          <p:cNvSpPr/>
          <p:nvPr/>
        </p:nvSpPr>
        <p:spPr>
          <a:xfrm flipV="1">
            <a:off x="1554528" y="2290538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B76A8-5D8B-EBF4-2D94-87FD83423C02}"/>
              </a:ext>
            </a:extLst>
          </p:cNvPr>
          <p:cNvSpPr txBox="1"/>
          <p:nvPr/>
        </p:nvSpPr>
        <p:spPr>
          <a:xfrm>
            <a:off x="1459567" y="2405730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만들 수 있는 칵테일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EC6BB76-8774-5E9D-7132-984AD229644D}"/>
              </a:ext>
            </a:extLst>
          </p:cNvPr>
          <p:cNvGrpSpPr/>
          <p:nvPr/>
        </p:nvGrpSpPr>
        <p:grpSpPr>
          <a:xfrm>
            <a:off x="1554528" y="2792361"/>
            <a:ext cx="6619377" cy="872124"/>
            <a:chOff x="1554528" y="2792361"/>
            <a:chExt cx="6619377" cy="87212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A68232-8D5A-6D33-F9B0-47B78D932076}"/>
                </a:ext>
              </a:extLst>
            </p:cNvPr>
            <p:cNvSpPr/>
            <p:nvPr/>
          </p:nvSpPr>
          <p:spPr>
            <a:xfrm>
              <a:off x="1554528" y="2792361"/>
              <a:ext cx="6619377" cy="87212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 descr="키 라임, 레몬, 아이스 큐브, 진토닉이(가) 표시된 사진&#10;&#10;자동 생성된 설명">
              <a:extLst>
                <a:ext uri="{FF2B5EF4-FFF2-40B4-BE49-F238E27FC236}">
                  <a16:creationId xmlns:a16="http://schemas.microsoft.com/office/drawing/2014/main" id="{0EC95F3E-CE20-8C7C-29CD-2A12699B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7113" y="2882636"/>
              <a:ext cx="871179" cy="6915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C3FEC5-C4DE-398A-F375-A1A0D0514181}"/>
                </a:ext>
              </a:extLst>
            </p:cNvPr>
            <p:cNvSpPr txBox="1"/>
            <p:nvPr/>
          </p:nvSpPr>
          <p:spPr>
            <a:xfrm>
              <a:off x="2663216" y="2882636"/>
              <a:ext cx="22824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모히토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496411-4A98-4B99-235F-0930046BE536}"/>
                </a:ext>
              </a:extLst>
            </p:cNvPr>
            <p:cNvSpPr txBox="1"/>
            <p:nvPr/>
          </p:nvSpPr>
          <p:spPr>
            <a:xfrm>
              <a:off x="2630877" y="3138462"/>
              <a:ext cx="32725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화이트 럼</a:t>
              </a:r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라임주스</a:t>
              </a:r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탄산수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1D098A1-197C-C433-15F4-A44C698CCF53}"/>
                </a:ext>
              </a:extLst>
            </p:cNvPr>
            <p:cNvSpPr/>
            <p:nvPr/>
          </p:nvSpPr>
          <p:spPr>
            <a:xfrm>
              <a:off x="6096000" y="2921609"/>
              <a:ext cx="1940254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칵테일 정보 보기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6A8ED53-4F9A-5067-EC49-7766FA51D4EC}"/>
                </a:ext>
              </a:extLst>
            </p:cNvPr>
            <p:cNvSpPr/>
            <p:nvPr/>
          </p:nvSpPr>
          <p:spPr>
            <a:xfrm>
              <a:off x="6084710" y="3280492"/>
              <a:ext cx="1940254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관련 글 검색하기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EE1F97E-5127-A51B-7CCB-A0A51A9384E4}"/>
              </a:ext>
            </a:extLst>
          </p:cNvPr>
          <p:cNvGrpSpPr/>
          <p:nvPr/>
        </p:nvGrpSpPr>
        <p:grpSpPr>
          <a:xfrm>
            <a:off x="1554528" y="3855085"/>
            <a:ext cx="6619377" cy="872124"/>
            <a:chOff x="1554528" y="2792361"/>
            <a:chExt cx="6619377" cy="87212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8FC71AA-C644-8DF5-E456-B163F0A2C979}"/>
                </a:ext>
              </a:extLst>
            </p:cNvPr>
            <p:cNvSpPr/>
            <p:nvPr/>
          </p:nvSpPr>
          <p:spPr>
            <a:xfrm>
              <a:off x="1554528" y="2792361"/>
              <a:ext cx="6619377" cy="87212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125E5A-C32A-1599-A9D7-B0F5E75AD891}"/>
                </a:ext>
              </a:extLst>
            </p:cNvPr>
            <p:cNvSpPr txBox="1"/>
            <p:nvPr/>
          </p:nvSpPr>
          <p:spPr>
            <a:xfrm>
              <a:off x="2663216" y="2882636"/>
              <a:ext cx="22824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마티니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9AFA6E-AE0C-1CE5-A2BB-A0BFC32888CE}"/>
                </a:ext>
              </a:extLst>
            </p:cNvPr>
            <p:cNvSpPr txBox="1"/>
            <p:nvPr/>
          </p:nvSpPr>
          <p:spPr>
            <a:xfrm>
              <a:off x="2630877" y="3138462"/>
              <a:ext cx="32725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진</a:t>
              </a:r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베르무트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336251D-A58A-92AA-A7AC-3BB7884D678F}"/>
                </a:ext>
              </a:extLst>
            </p:cNvPr>
            <p:cNvSpPr/>
            <p:nvPr/>
          </p:nvSpPr>
          <p:spPr>
            <a:xfrm>
              <a:off x="6096000" y="2921609"/>
              <a:ext cx="1940254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칵테일 정보 보기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9A4566E-E638-8374-3C6A-D66AC480056D}"/>
                </a:ext>
              </a:extLst>
            </p:cNvPr>
            <p:cNvSpPr/>
            <p:nvPr/>
          </p:nvSpPr>
          <p:spPr>
            <a:xfrm>
              <a:off x="6084710" y="3280492"/>
              <a:ext cx="1940254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관련 글 검색하기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7B4B188B-4195-16BE-462E-301F445CF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5834" y="3945361"/>
            <a:ext cx="869731" cy="70529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2E0F6FB-3990-1FE9-B615-9CE3634EAD43}"/>
              </a:ext>
            </a:extLst>
          </p:cNvPr>
          <p:cNvSpPr txBox="1"/>
          <p:nvPr/>
        </p:nvSpPr>
        <p:spPr>
          <a:xfrm>
            <a:off x="1498289" y="4899139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한가지만 더 사면 만들수 있는 칵테일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B92C0E0-5F98-7194-4FF2-07E2EDF79816}"/>
              </a:ext>
            </a:extLst>
          </p:cNvPr>
          <p:cNvGrpSpPr/>
          <p:nvPr/>
        </p:nvGrpSpPr>
        <p:grpSpPr>
          <a:xfrm>
            <a:off x="1579552" y="5245280"/>
            <a:ext cx="6619377" cy="872124"/>
            <a:chOff x="1554528" y="2792361"/>
            <a:chExt cx="6619377" cy="87212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1CD9F4-1B50-F29E-9181-63DBA213F5FF}"/>
                </a:ext>
              </a:extLst>
            </p:cNvPr>
            <p:cNvSpPr/>
            <p:nvPr/>
          </p:nvSpPr>
          <p:spPr>
            <a:xfrm>
              <a:off x="1554528" y="2792361"/>
              <a:ext cx="6619377" cy="87212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676118-8A7C-A95B-F484-7F1AB5421484}"/>
                </a:ext>
              </a:extLst>
            </p:cNvPr>
            <p:cNvSpPr txBox="1"/>
            <p:nvPr/>
          </p:nvSpPr>
          <p:spPr>
            <a:xfrm>
              <a:off x="2663216" y="2882636"/>
              <a:ext cx="22824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데킬라 선라이즈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06FF2A-725A-1476-685F-8B4AD41D6AED}"/>
                </a:ext>
              </a:extLst>
            </p:cNvPr>
            <p:cNvSpPr txBox="1"/>
            <p:nvPr/>
          </p:nvSpPr>
          <p:spPr>
            <a:xfrm>
              <a:off x="2630877" y="3138462"/>
              <a:ext cx="32725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rgbClr val="FF6699"/>
                  </a:solidFill>
                </a:rPr>
                <a:t>그레나딘 시럽</a:t>
              </a:r>
              <a:r>
                <a:rPr lang="en-US" altLang="ko-KR" sz="1100">
                  <a:solidFill>
                    <a:srgbClr val="FF6699"/>
                  </a:solidFill>
                </a:rPr>
                <a:t>,</a:t>
              </a:r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데킬라</a:t>
              </a:r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오렌지 주스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4913DCB-B331-BBDA-29E0-B92BA3BDBE1E}"/>
                </a:ext>
              </a:extLst>
            </p:cNvPr>
            <p:cNvSpPr/>
            <p:nvPr/>
          </p:nvSpPr>
          <p:spPr>
            <a:xfrm>
              <a:off x="6096000" y="2921609"/>
              <a:ext cx="1940254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칵테일 정보 보기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61F5E88F-9E25-1368-3363-7224A675DB8B}"/>
                </a:ext>
              </a:extLst>
            </p:cNvPr>
            <p:cNvSpPr/>
            <p:nvPr/>
          </p:nvSpPr>
          <p:spPr>
            <a:xfrm>
              <a:off x="6084710" y="3280492"/>
              <a:ext cx="1940254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관련 글 검색하기</a:t>
              </a: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276260B8-7557-220C-A5E4-063B8E0181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8" t="30736" r="1258" b="17080"/>
          <a:stretch/>
        </p:blipFill>
        <p:spPr>
          <a:xfrm>
            <a:off x="1644544" y="5296593"/>
            <a:ext cx="894755" cy="76949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7BC6D62-F3A9-0530-4AAD-758D4DB0C444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50" name="그래픽 49" descr="배지 1 단색으로 채워진">
            <a:extLst>
              <a:ext uri="{FF2B5EF4-FFF2-40B4-BE49-F238E27FC236}">
                <a16:creationId xmlns:a16="http://schemas.microsoft.com/office/drawing/2014/main" id="{C450319C-36F1-CB50-A6B2-913DF9821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0952" y="2593362"/>
            <a:ext cx="457200" cy="457200"/>
          </a:xfrm>
          <a:prstGeom prst="rect">
            <a:avLst/>
          </a:prstGeom>
        </p:spPr>
      </p:pic>
      <p:pic>
        <p:nvPicPr>
          <p:cNvPr id="55" name="그래픽 54" descr="배지 단색으로 채워진">
            <a:extLst>
              <a:ext uri="{FF2B5EF4-FFF2-40B4-BE49-F238E27FC236}">
                <a16:creationId xmlns:a16="http://schemas.microsoft.com/office/drawing/2014/main" id="{DDEAD86F-2EA5-739B-A387-87FA21BA1E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827369" y="2591098"/>
            <a:ext cx="457200" cy="457200"/>
          </a:xfrm>
          <a:prstGeom prst="rect">
            <a:avLst/>
          </a:prstGeom>
        </p:spPr>
      </p:pic>
      <p:pic>
        <p:nvPicPr>
          <p:cNvPr id="56" name="그래픽 55" descr="배지 3 단색으로 채워진">
            <a:extLst>
              <a:ext uri="{FF2B5EF4-FFF2-40B4-BE49-F238E27FC236}">
                <a16:creationId xmlns:a16="http://schemas.microsoft.com/office/drawing/2014/main" id="{584F0FCD-5363-A587-BCF2-E08EC27F5E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850451" y="3083320"/>
            <a:ext cx="457200" cy="457200"/>
          </a:xfrm>
          <a:prstGeom prst="rect">
            <a:avLst/>
          </a:prstGeom>
        </p:spPr>
      </p:pic>
      <p:pic>
        <p:nvPicPr>
          <p:cNvPr id="57" name="그래픽 56" descr="배지 4 단색으로 채워진">
            <a:extLst>
              <a:ext uri="{FF2B5EF4-FFF2-40B4-BE49-F238E27FC236}">
                <a16:creationId xmlns:a16="http://schemas.microsoft.com/office/drawing/2014/main" id="{6E2C5B96-9389-DFB9-6F05-A12812765E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319659" y="499749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3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92749"/>
              </p:ext>
            </p:extLst>
          </p:nvPr>
        </p:nvGraphicFramePr>
        <p:xfrm>
          <a:off x="9476507" y="933440"/>
          <a:ext cx="2466110" cy="35521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커뮤니티 글 목록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글 상세보기 화면</a:t>
                      </a:r>
                      <a:r>
                        <a:rPr lang="en-US" altLang="ko-KR" sz="1000"/>
                        <a:t>(3-2)</a:t>
                      </a:r>
                      <a:r>
                        <a:rPr lang="ko-KR" altLang="en-US" sz="1000"/>
                        <a:t>으로 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커뮤니티 글 쓰기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글 등록 화면</a:t>
                      </a:r>
                      <a:r>
                        <a:rPr lang="en-US" altLang="ko-KR" sz="1000"/>
                        <a:t>(3-3)</a:t>
                      </a:r>
                      <a:r>
                        <a:rPr lang="ko-KR" altLang="en-US" sz="1000"/>
                        <a:t>으로 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커뮤니티</a:t>
            </a:r>
            <a:r>
              <a:rPr lang="en-US" altLang="ko-KR" sz="1400"/>
              <a:t>(</a:t>
            </a:r>
            <a:r>
              <a:rPr lang="ko-KR" altLang="en-US" sz="1400"/>
              <a:t>목록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rgbClr val="FF6699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2E2B59E-654E-966F-38E7-EE5369B15BE4}"/>
              </a:ext>
            </a:extLst>
          </p:cNvPr>
          <p:cNvGrpSpPr/>
          <p:nvPr/>
        </p:nvGrpSpPr>
        <p:grpSpPr>
          <a:xfrm>
            <a:off x="3338702" y="5444347"/>
            <a:ext cx="3051025" cy="369332"/>
            <a:chOff x="3270833" y="5647261"/>
            <a:chExt cx="3051025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4C777-31D7-89CF-8B40-3F1F3315F949}"/>
                </a:ext>
              </a:extLst>
            </p:cNvPr>
            <p:cNvSpPr txBox="1"/>
            <p:nvPr/>
          </p:nvSpPr>
          <p:spPr>
            <a:xfrm>
              <a:off x="3638953" y="5647261"/>
              <a:ext cx="2313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1 2 3 4 5 6 7 8 9 10</a:t>
              </a:r>
              <a:endParaRPr lang="ko-KR" altLang="en-US"/>
            </a:p>
          </p:txBody>
        </p:sp>
        <p:sp>
          <p:nvSpPr>
            <p:cNvPr id="59" name="그래픽 51" descr="왼쪽 캐럿 단색으로 채워진">
              <a:extLst>
                <a:ext uri="{FF2B5EF4-FFF2-40B4-BE49-F238E27FC236}">
                  <a16:creationId xmlns:a16="http://schemas.microsoft.com/office/drawing/2014/main" id="{8A607362-82B5-FA17-00C0-A63C7109EA17}"/>
                </a:ext>
              </a:extLst>
            </p:cNvPr>
            <p:cNvSpPr/>
            <p:nvPr/>
          </p:nvSpPr>
          <p:spPr>
            <a:xfrm>
              <a:off x="3526955" y="5751317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81918E-9BA5-E5AC-BCDA-FD95108A3D8B}"/>
                </a:ext>
              </a:extLst>
            </p:cNvPr>
            <p:cNvGrpSpPr/>
            <p:nvPr/>
          </p:nvGrpSpPr>
          <p:grpSpPr>
            <a:xfrm>
              <a:off x="3270833" y="5752156"/>
              <a:ext cx="143326" cy="160862"/>
              <a:chOff x="2940628" y="5728337"/>
              <a:chExt cx="234550" cy="221234"/>
            </a:xfrm>
          </p:grpSpPr>
          <p:sp>
            <p:nvSpPr>
              <p:cNvPr id="58" name="그래픽 52" descr="왼쪽 캐럿 단색으로 채워진">
                <a:extLst>
                  <a:ext uri="{FF2B5EF4-FFF2-40B4-BE49-F238E27FC236}">
                    <a16:creationId xmlns:a16="http://schemas.microsoft.com/office/drawing/2014/main" id="{DA128712-1C53-F479-8061-72E146404BCB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그래픽 53" descr="왼쪽 캐럿 단색으로 채워진">
                <a:extLst>
                  <a:ext uri="{FF2B5EF4-FFF2-40B4-BE49-F238E27FC236}">
                    <a16:creationId xmlns:a16="http://schemas.microsoft.com/office/drawing/2014/main" id="{285F0974-EC67-B2B7-A054-7EEA6DB30448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8A9E78-B079-6920-FC28-23B3CBC0F1C0}"/>
                </a:ext>
              </a:extLst>
            </p:cNvPr>
            <p:cNvGrpSpPr/>
            <p:nvPr/>
          </p:nvGrpSpPr>
          <p:grpSpPr>
            <a:xfrm>
              <a:off x="6178532" y="5747988"/>
              <a:ext cx="143326" cy="160862"/>
              <a:chOff x="2940628" y="5728337"/>
              <a:chExt cx="234550" cy="221234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sp>
            <p:nvSpPr>
              <p:cNvPr id="61" name="그래픽 52" descr="왼쪽 캐럿 단색으로 채워진">
                <a:extLst>
                  <a:ext uri="{FF2B5EF4-FFF2-40B4-BE49-F238E27FC236}">
                    <a16:creationId xmlns:a16="http://schemas.microsoft.com/office/drawing/2014/main" id="{941DA4F2-ED0E-9562-EC11-8DC196B66B18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그래픽 53" descr="왼쪽 캐럿 단색으로 채워진">
                <a:extLst>
                  <a:ext uri="{FF2B5EF4-FFF2-40B4-BE49-F238E27FC236}">
                    <a16:creationId xmlns:a16="http://schemas.microsoft.com/office/drawing/2014/main" id="{01688C17-1B09-5ADF-0F2A-4985EC1716BE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63" name="그래픽 51" descr="왼쪽 캐럿 단색으로 채워진">
              <a:extLst>
                <a:ext uri="{FF2B5EF4-FFF2-40B4-BE49-F238E27FC236}">
                  <a16:creationId xmlns:a16="http://schemas.microsoft.com/office/drawing/2014/main" id="{C3182829-B9F6-27B6-20E2-9F470818DED7}"/>
                </a:ext>
              </a:extLst>
            </p:cNvPr>
            <p:cNvSpPr/>
            <p:nvPr/>
          </p:nvSpPr>
          <p:spPr>
            <a:xfrm>
              <a:off x="5972435" y="5747988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713E1A-C14B-CE6D-0911-FAA0BCD0B447}"/>
              </a:ext>
            </a:extLst>
          </p:cNvPr>
          <p:cNvSpPr/>
          <p:nvPr/>
        </p:nvSpPr>
        <p:spPr>
          <a:xfrm>
            <a:off x="3333665" y="5870175"/>
            <a:ext cx="3056061" cy="3169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8C9A732-DD5E-0D3F-A1B9-305D3365EF1F}"/>
              </a:ext>
            </a:extLst>
          </p:cNvPr>
          <p:cNvSpPr/>
          <p:nvPr/>
        </p:nvSpPr>
        <p:spPr>
          <a:xfrm>
            <a:off x="5902672" y="5870175"/>
            <a:ext cx="501822" cy="3169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래픽 67" descr="돋보기 단색으로 채워진">
            <a:extLst>
              <a:ext uri="{FF2B5EF4-FFF2-40B4-BE49-F238E27FC236}">
                <a16:creationId xmlns:a16="http://schemas.microsoft.com/office/drawing/2014/main" id="{B4AA917D-ABA1-9571-9DE2-61EC84248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4940" y="5902996"/>
            <a:ext cx="251280" cy="251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3-1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65498C-3D4E-AB03-AB9E-0C60C7B42594}"/>
              </a:ext>
            </a:extLst>
          </p:cNvPr>
          <p:cNvSpPr/>
          <p:nvPr/>
        </p:nvSpPr>
        <p:spPr>
          <a:xfrm flipV="1">
            <a:off x="1554528" y="2290538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12B872-1899-813D-1994-F056518A76F9}"/>
              </a:ext>
            </a:extLst>
          </p:cNvPr>
          <p:cNvSpPr/>
          <p:nvPr/>
        </p:nvSpPr>
        <p:spPr>
          <a:xfrm flipV="1">
            <a:off x="1554527" y="5257081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6B71B7-C728-6076-5868-5184A382B55E}"/>
              </a:ext>
            </a:extLst>
          </p:cNvPr>
          <p:cNvGrpSpPr/>
          <p:nvPr/>
        </p:nvGrpSpPr>
        <p:grpSpPr>
          <a:xfrm>
            <a:off x="1554528" y="2425959"/>
            <a:ext cx="7261863" cy="369332"/>
            <a:chOff x="1554528" y="2425959"/>
            <a:chExt cx="7261863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D6799A-5988-A079-6D04-EBA00AC6B8BD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바 추천 </a:t>
              </a:r>
              <a:r>
                <a:rPr lang="en-US" altLang="ko-KR" sz="1400" b="1"/>
                <a:t>[2]</a:t>
              </a:r>
              <a:endParaRPr lang="ko-KR" altLang="en-US" sz="1400" b="1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16181AA-2955-A247-35BD-5CD01DAE19D7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D3725B-FA9C-1C34-AF87-206E22D48475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ㅇㅇ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A30EB-3576-6A3C-29BC-7EFC66C4E7FD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D3F605-A32E-B547-1E4A-A268E7EFBF16}"/>
              </a:ext>
            </a:extLst>
          </p:cNvPr>
          <p:cNvGrpSpPr/>
          <p:nvPr/>
        </p:nvGrpSpPr>
        <p:grpSpPr>
          <a:xfrm>
            <a:off x="1554527" y="3912957"/>
            <a:ext cx="7261863" cy="369332"/>
            <a:chOff x="1554528" y="2425959"/>
            <a:chExt cx="726186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2B6E42-D81D-DAA8-4ADC-4EDD0F1C7D8B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바카디 </a:t>
              </a:r>
              <a:r>
                <a:rPr lang="en-US" altLang="ko-KR" sz="1400" b="1"/>
                <a:t>151</a:t>
              </a:r>
              <a:r>
                <a:rPr lang="ko-KR" altLang="en-US" sz="1400" b="1"/>
                <a:t>이 단종이라네요</a:t>
              </a:r>
              <a:r>
                <a:rPr lang="en-US" altLang="ko-KR" sz="1400" b="1"/>
                <a:t>.</a:t>
              </a:r>
              <a:r>
                <a:rPr lang="ko-KR" altLang="en-US" sz="1400" b="1"/>
                <a:t> </a:t>
              </a:r>
              <a:r>
                <a:rPr lang="en-US" altLang="ko-KR" sz="1400" b="1"/>
                <a:t>[2]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7A4FBA2-D875-A8B8-C680-2B4B4931E4DD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CDFA98-0D02-AB45-5EA1-AB68D44E0D2E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ㅇㅇ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1B857A-6798-E953-7C39-C6B43F3DECF2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125797E-5CC8-D944-6EFB-0CF6D940C726}"/>
              </a:ext>
            </a:extLst>
          </p:cNvPr>
          <p:cNvGrpSpPr/>
          <p:nvPr/>
        </p:nvGrpSpPr>
        <p:grpSpPr>
          <a:xfrm>
            <a:off x="1554528" y="3398617"/>
            <a:ext cx="7261863" cy="369332"/>
            <a:chOff x="1554528" y="2425959"/>
            <a:chExt cx="726186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0C9963-A154-EFDB-CD64-56C8D656C396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안양 바 가보신 분</a:t>
              </a:r>
              <a:r>
                <a:rPr lang="en-US" altLang="ko-KR" sz="1400" b="1"/>
                <a:t>?</a:t>
              </a:r>
              <a:r>
                <a:rPr lang="ko-KR" altLang="en-US" sz="1400" b="1"/>
                <a:t> </a:t>
              </a:r>
              <a:r>
                <a:rPr lang="en-US" altLang="ko-KR" sz="1400" b="1"/>
                <a:t>[2]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5700AE7-C056-4258-6644-D53FD29FEFB2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51D1BF-92DD-20FB-ACB0-64047D47832D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ㅇㅇ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FA7B894-760D-2525-F4FF-78EDAE471221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EBE8A22-B120-C9F4-F474-9575B6F12861}"/>
              </a:ext>
            </a:extLst>
          </p:cNvPr>
          <p:cNvGrpSpPr/>
          <p:nvPr/>
        </p:nvGrpSpPr>
        <p:grpSpPr>
          <a:xfrm>
            <a:off x="1554528" y="2905385"/>
            <a:ext cx="7261863" cy="369332"/>
            <a:chOff x="1554528" y="2425959"/>
            <a:chExt cx="726186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48B789-9731-7D22-2351-ACE42C3A7091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오늘도 술 마시네요ㅋㅋ </a:t>
              </a:r>
              <a:r>
                <a:rPr lang="en-US" altLang="ko-KR" sz="1400" b="1"/>
                <a:t>[2]</a:t>
              </a:r>
              <a:endParaRPr lang="ko-KR" altLang="en-US" sz="1400" b="1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0FB3E28-D723-8270-67A1-7990F3C7C93F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F5BA4CC-C0A8-5288-4D69-5D3F29B18F2A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ㅇㅇ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7AA5C67-0F5A-0254-5DAD-1552C2513EAD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818B550-3EB4-7248-2C00-4A4449FA1DED}"/>
              </a:ext>
            </a:extLst>
          </p:cNvPr>
          <p:cNvGrpSpPr/>
          <p:nvPr/>
        </p:nvGrpSpPr>
        <p:grpSpPr>
          <a:xfrm>
            <a:off x="1554527" y="4377205"/>
            <a:ext cx="7261863" cy="369332"/>
            <a:chOff x="1554528" y="2425959"/>
            <a:chExt cx="7261863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6E4DFD9-6363-54A1-6A34-66082E78BA0C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그랑마니에르 사려고 하는데 </a:t>
              </a:r>
              <a:r>
                <a:rPr lang="en-US" altLang="ko-KR" sz="1400" b="1"/>
                <a:t>[2]</a:t>
              </a:r>
              <a:endParaRPr lang="ko-KR" altLang="en-US" sz="1400" b="1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89200ED-8CCF-325C-F2F9-1F3A25D91295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CB697DA-1C33-C682-513E-3D807763B558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ㅇㅇ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9E901B-CE7E-E1E1-97D5-5816C6B89232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B8C8EEF-D082-DFCD-D81D-5D184DDD0193}"/>
              </a:ext>
            </a:extLst>
          </p:cNvPr>
          <p:cNvGrpSpPr/>
          <p:nvPr/>
        </p:nvGrpSpPr>
        <p:grpSpPr>
          <a:xfrm>
            <a:off x="1554527" y="4872815"/>
            <a:ext cx="7261863" cy="369332"/>
            <a:chOff x="1554528" y="2425959"/>
            <a:chExt cx="7261863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60DACE6-3F58-936C-E890-AB4A72A76BB2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당곡역 전통주 바 </a:t>
              </a:r>
              <a:r>
                <a:rPr lang="en-US" altLang="ko-KR" sz="1400" b="1"/>
                <a:t>[2]</a:t>
              </a:r>
              <a:endParaRPr lang="ko-KR" altLang="en-US" sz="1400" b="1"/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B01430AD-F90B-872C-6476-D7A5EB430A51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1AE78F5-5FC0-98B6-E4B6-36B6E1553725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ㅇㅇ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1CB07D-E77F-68F9-D3A8-FA58C50FCAE2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EABA492-FC4E-E6B6-2E39-D700955984B8}"/>
              </a:ext>
            </a:extLst>
          </p:cNvPr>
          <p:cNvSpPr/>
          <p:nvPr/>
        </p:nvSpPr>
        <p:spPr>
          <a:xfrm>
            <a:off x="7012603" y="5495397"/>
            <a:ext cx="1173480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글쓰기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268880-C82E-80B5-3A3B-0E77FC4B2946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22" name="그래픽 21" descr="배지 1 단색으로 채워진">
            <a:extLst>
              <a:ext uri="{FF2B5EF4-FFF2-40B4-BE49-F238E27FC236}">
                <a16:creationId xmlns:a16="http://schemas.microsoft.com/office/drawing/2014/main" id="{EFF2A4FA-FD99-2C06-C1E7-FEE428347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5927" y="2155526"/>
            <a:ext cx="457200" cy="457200"/>
          </a:xfrm>
          <a:prstGeom prst="rect">
            <a:avLst/>
          </a:prstGeom>
        </p:spPr>
      </p:pic>
      <p:pic>
        <p:nvPicPr>
          <p:cNvPr id="29" name="그래픽 28" descr="배지 단색으로 채워진">
            <a:extLst>
              <a:ext uri="{FF2B5EF4-FFF2-40B4-BE49-F238E27FC236}">
                <a16:creationId xmlns:a16="http://schemas.microsoft.com/office/drawing/2014/main" id="{E717917B-1AC6-B755-2356-EEACC5B9C7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61310" y="52753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/>
        </p:nvGraphicFramePr>
        <p:xfrm>
          <a:off x="9476507" y="933440"/>
          <a:ext cx="2466110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커뮤니티</a:t>
            </a:r>
            <a:r>
              <a:rPr lang="en-US" altLang="ko-KR" sz="1400"/>
              <a:t>(</a:t>
            </a:r>
            <a:r>
              <a:rPr lang="ko-KR" altLang="en-US" sz="1400"/>
              <a:t>상세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rgbClr val="FF6699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3-2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65498C-3D4E-AB03-AB9E-0C60C7B42594}"/>
              </a:ext>
            </a:extLst>
          </p:cNvPr>
          <p:cNvSpPr/>
          <p:nvPr/>
        </p:nvSpPr>
        <p:spPr>
          <a:xfrm flipV="1">
            <a:off x="1554528" y="2290538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B486F-F3E4-47CC-C037-7B5BAEA7F621}"/>
              </a:ext>
            </a:extLst>
          </p:cNvPr>
          <p:cNvSpPr txBox="1"/>
          <p:nvPr/>
        </p:nvSpPr>
        <p:spPr>
          <a:xfrm>
            <a:off x="1553202" y="2379305"/>
            <a:ext cx="4070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평창체 Regular" panose="02000503000000000000" pitchFamily="2" charset="-127"/>
                <a:ea typeface="평창체 Regular" panose="02000503000000000000" pitchFamily="2" charset="-127"/>
              </a:rPr>
              <a:t>그랑마니에르 사려고 하는데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C1128D-7BC8-120D-68D5-C4F41BCEC766}"/>
              </a:ext>
            </a:extLst>
          </p:cNvPr>
          <p:cNvCxnSpPr/>
          <p:nvPr/>
        </p:nvCxnSpPr>
        <p:spPr>
          <a:xfrm>
            <a:off x="1534864" y="2792936"/>
            <a:ext cx="661937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926AEC-6621-7A53-8375-35E7EA6C9A20}"/>
              </a:ext>
            </a:extLst>
          </p:cNvPr>
          <p:cNvSpPr txBox="1"/>
          <p:nvPr/>
        </p:nvSpPr>
        <p:spPr>
          <a:xfrm>
            <a:off x="6947744" y="2806458"/>
            <a:ext cx="1803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2022-01-27 03:18</a:t>
            </a:r>
            <a:endParaRPr lang="ko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5B97C-FE14-B04C-C9C1-4F154877A1FA}"/>
              </a:ext>
            </a:extLst>
          </p:cNvPr>
          <p:cNvSpPr txBox="1"/>
          <p:nvPr/>
        </p:nvSpPr>
        <p:spPr>
          <a:xfrm>
            <a:off x="7670610" y="2437710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알중</a:t>
            </a:r>
          </a:p>
        </p:txBody>
      </p:sp>
      <p:pic>
        <p:nvPicPr>
          <p:cNvPr id="13" name="그림 12" descr="음료, 음료용기, 바웨어, 알코올 음료이(가) 표시된 사진&#10;&#10;자동 생성된 설명">
            <a:extLst>
              <a:ext uri="{FF2B5EF4-FFF2-40B4-BE49-F238E27FC236}">
                <a16:creationId xmlns:a16="http://schemas.microsoft.com/office/drawing/2014/main" id="{B52357F6-CAB0-0A80-5C08-F8B98E46F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02" y="3117821"/>
            <a:ext cx="3367548" cy="1894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BDED30-7DC6-6D06-A517-ADCC517D31A6}"/>
              </a:ext>
            </a:extLst>
          </p:cNvPr>
          <p:cNvSpPr txBox="1"/>
          <p:nvPr/>
        </p:nvSpPr>
        <p:spPr>
          <a:xfrm>
            <a:off x="1553202" y="5161935"/>
            <a:ext cx="6601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어디서 사야 싼가요</a:t>
            </a:r>
            <a:r>
              <a:rPr lang="en-US" altLang="ko-KR" sz="1400"/>
              <a:t>??</a:t>
            </a:r>
          </a:p>
          <a:p>
            <a:r>
              <a:rPr lang="ko-KR" altLang="en-US" sz="1400"/>
              <a:t>남대문</a:t>
            </a:r>
            <a:r>
              <a:rPr lang="en-US" altLang="ko-KR" sz="1400"/>
              <a:t>??</a:t>
            </a:r>
            <a:endParaRPr lang="ko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65B66E-C6E8-34F2-E5ED-2CCD47AB6507}"/>
              </a:ext>
            </a:extLst>
          </p:cNvPr>
          <p:cNvSpPr/>
          <p:nvPr/>
        </p:nvSpPr>
        <p:spPr>
          <a:xfrm flipV="1">
            <a:off x="1554528" y="5864626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A73C40-DA62-9B80-6A82-CDC0D2BE5888}"/>
              </a:ext>
            </a:extLst>
          </p:cNvPr>
          <p:cNvGrpSpPr/>
          <p:nvPr/>
        </p:nvGrpSpPr>
        <p:grpSpPr>
          <a:xfrm>
            <a:off x="1534864" y="5966841"/>
            <a:ext cx="7237736" cy="318184"/>
            <a:chOff x="1523828" y="5796254"/>
            <a:chExt cx="7237736" cy="31818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2E978-E3F5-1DC8-BBBD-5B97A59CE7C4}"/>
                </a:ext>
              </a:extLst>
            </p:cNvPr>
            <p:cNvSpPr txBox="1"/>
            <p:nvPr/>
          </p:nvSpPr>
          <p:spPr>
            <a:xfrm>
              <a:off x="1523828" y="5796254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ㅇㅇ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287D69-3ED6-ED73-F05E-F89D74FC2A82}"/>
                </a:ext>
              </a:extLst>
            </p:cNvPr>
            <p:cNvSpPr txBox="1"/>
            <p:nvPr/>
          </p:nvSpPr>
          <p:spPr>
            <a:xfrm>
              <a:off x="2437089" y="5796254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남던에서</a:t>
              </a:r>
              <a:r>
                <a:rPr lang="en-US" altLang="ko-KR" sz="1400"/>
                <a:t> 4</a:t>
              </a:r>
              <a:r>
                <a:rPr lang="ko-KR" altLang="en-US" sz="1400"/>
                <a:t>만</a:t>
              </a:r>
              <a:r>
                <a:rPr lang="en-US" altLang="ko-KR" sz="1400"/>
                <a:t>5</a:t>
              </a:r>
              <a:r>
                <a:rPr lang="ko-KR" altLang="en-US" sz="1400"/>
                <a:t>천원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53B3D8-0A89-52BE-23F7-E854D8A5D8B6}"/>
                </a:ext>
              </a:extLst>
            </p:cNvPr>
            <p:cNvSpPr txBox="1"/>
            <p:nvPr/>
          </p:nvSpPr>
          <p:spPr>
            <a:xfrm>
              <a:off x="6957777" y="5827032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8AF882D-0FD5-26EF-7A5D-BDC1ABF25A2F}"/>
                </a:ext>
              </a:extLst>
            </p:cNvPr>
            <p:cNvCxnSpPr/>
            <p:nvPr/>
          </p:nvCxnSpPr>
          <p:spPr>
            <a:xfrm>
              <a:off x="1523828" y="6114438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B1FB202-0AF4-1DA0-4E27-A43B22A971B7}"/>
              </a:ext>
            </a:extLst>
          </p:cNvPr>
          <p:cNvGrpSpPr/>
          <p:nvPr/>
        </p:nvGrpSpPr>
        <p:grpSpPr>
          <a:xfrm>
            <a:off x="1533538" y="6331114"/>
            <a:ext cx="7237736" cy="318184"/>
            <a:chOff x="1523828" y="5796254"/>
            <a:chExt cx="7237736" cy="3181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839796-1830-35B3-2E89-EF5F07A8B859}"/>
                </a:ext>
              </a:extLst>
            </p:cNvPr>
            <p:cNvSpPr txBox="1"/>
            <p:nvPr/>
          </p:nvSpPr>
          <p:spPr>
            <a:xfrm>
              <a:off x="1523828" y="5796254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ㅇㅇ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BA76F7-F2C3-155C-EC5C-FB724D8E82FF}"/>
                </a:ext>
              </a:extLst>
            </p:cNvPr>
            <p:cNvSpPr txBox="1"/>
            <p:nvPr/>
          </p:nvSpPr>
          <p:spPr>
            <a:xfrm>
              <a:off x="2437089" y="5796254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코앵트로 사서 드세요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8B1986-2FC4-88FC-E4F3-3AFC18FE6038}"/>
                </a:ext>
              </a:extLst>
            </p:cNvPr>
            <p:cNvSpPr txBox="1"/>
            <p:nvPr/>
          </p:nvSpPr>
          <p:spPr>
            <a:xfrm>
              <a:off x="6957777" y="5827032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F2AC48B-963F-8A34-E6D6-57D5EAAC9AF2}"/>
                </a:ext>
              </a:extLst>
            </p:cNvPr>
            <p:cNvCxnSpPr/>
            <p:nvPr/>
          </p:nvCxnSpPr>
          <p:spPr>
            <a:xfrm>
              <a:off x="1523828" y="6114438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34745D-A8B4-7DA7-6434-80D41CE5B41F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05885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/>
        </p:nvGraphicFramePr>
        <p:xfrm>
          <a:off x="9476507" y="933440"/>
          <a:ext cx="2466110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커뮤니티</a:t>
            </a:r>
            <a:r>
              <a:rPr lang="en-US" altLang="ko-KR" sz="1400"/>
              <a:t>(</a:t>
            </a:r>
            <a:r>
              <a:rPr lang="ko-KR" altLang="en-US" sz="1400"/>
              <a:t>글쓰기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rgbClr val="FF6699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3-3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65498C-3D4E-AB03-AB9E-0C60C7B42594}"/>
              </a:ext>
            </a:extLst>
          </p:cNvPr>
          <p:cNvSpPr/>
          <p:nvPr/>
        </p:nvSpPr>
        <p:spPr>
          <a:xfrm flipV="1">
            <a:off x="1554528" y="2290538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F45E8-BA48-AC60-86BB-A3FCE203CC1D}"/>
              </a:ext>
            </a:extLst>
          </p:cNvPr>
          <p:cNvSpPr txBox="1"/>
          <p:nvPr/>
        </p:nvSpPr>
        <p:spPr>
          <a:xfrm>
            <a:off x="1554528" y="2417952"/>
            <a:ext cx="110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제목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F96F13-FC2D-7A39-FC5D-724E16B1F615}"/>
              </a:ext>
            </a:extLst>
          </p:cNvPr>
          <p:cNvSpPr/>
          <p:nvPr/>
        </p:nvSpPr>
        <p:spPr>
          <a:xfrm>
            <a:off x="2872740" y="2432509"/>
            <a:ext cx="5301165" cy="2809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7573F8-7CC2-03EE-47D1-8A90DA4BA68B}"/>
              </a:ext>
            </a:extLst>
          </p:cNvPr>
          <p:cNvSpPr txBox="1"/>
          <p:nvPr/>
        </p:nvSpPr>
        <p:spPr>
          <a:xfrm>
            <a:off x="1554528" y="2955266"/>
            <a:ext cx="110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내용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F1E3A0-58FB-EF05-5F42-A587B241CC86}"/>
              </a:ext>
            </a:extLst>
          </p:cNvPr>
          <p:cNvSpPr/>
          <p:nvPr/>
        </p:nvSpPr>
        <p:spPr>
          <a:xfrm>
            <a:off x="2872740" y="2924626"/>
            <a:ext cx="5301165" cy="275930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3CE505-008B-F08D-9B7A-65412834B3F9}"/>
              </a:ext>
            </a:extLst>
          </p:cNvPr>
          <p:cNvSpPr txBox="1"/>
          <p:nvPr/>
        </p:nvSpPr>
        <p:spPr>
          <a:xfrm>
            <a:off x="1554527" y="5903801"/>
            <a:ext cx="1449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칵테일 태그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BFA7AB-CC83-9F11-88C4-6D5B31E52690}"/>
              </a:ext>
            </a:extLst>
          </p:cNvPr>
          <p:cNvSpPr/>
          <p:nvPr/>
        </p:nvSpPr>
        <p:spPr>
          <a:xfrm>
            <a:off x="2872740" y="5895051"/>
            <a:ext cx="5301165" cy="2809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67F70B6-B6A8-1329-9753-5EDBC3B2ECFE}"/>
              </a:ext>
            </a:extLst>
          </p:cNvPr>
          <p:cNvSpPr/>
          <p:nvPr/>
        </p:nvSpPr>
        <p:spPr>
          <a:xfrm>
            <a:off x="4277476" y="6272253"/>
            <a:ext cx="1173480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등록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D027E7-DF3B-645F-9CC1-D98492ECCB35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4184417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/>
        </p:nvGraphicFramePr>
        <p:xfrm>
          <a:off x="9476507" y="933440"/>
          <a:ext cx="2466110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칼럼</a:t>
            </a:r>
            <a:r>
              <a:rPr lang="en-US" altLang="ko-KR" sz="1400"/>
              <a:t>(</a:t>
            </a:r>
            <a:r>
              <a:rPr lang="ko-KR" altLang="en-US" sz="1400"/>
              <a:t>목록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rgbClr val="FF6699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2E2B59E-654E-966F-38E7-EE5369B15BE4}"/>
              </a:ext>
            </a:extLst>
          </p:cNvPr>
          <p:cNvGrpSpPr/>
          <p:nvPr/>
        </p:nvGrpSpPr>
        <p:grpSpPr>
          <a:xfrm>
            <a:off x="3174890" y="4489641"/>
            <a:ext cx="3051025" cy="369332"/>
            <a:chOff x="3270833" y="5647261"/>
            <a:chExt cx="3051025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4C777-31D7-89CF-8B40-3F1F3315F949}"/>
                </a:ext>
              </a:extLst>
            </p:cNvPr>
            <p:cNvSpPr txBox="1"/>
            <p:nvPr/>
          </p:nvSpPr>
          <p:spPr>
            <a:xfrm>
              <a:off x="3638953" y="5647261"/>
              <a:ext cx="2313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1 2 3 4 5 6 7 8 9 10</a:t>
              </a:r>
              <a:endParaRPr lang="ko-KR" altLang="en-US"/>
            </a:p>
          </p:txBody>
        </p:sp>
        <p:sp>
          <p:nvSpPr>
            <p:cNvPr id="59" name="그래픽 51" descr="왼쪽 캐럿 단색으로 채워진">
              <a:extLst>
                <a:ext uri="{FF2B5EF4-FFF2-40B4-BE49-F238E27FC236}">
                  <a16:creationId xmlns:a16="http://schemas.microsoft.com/office/drawing/2014/main" id="{8A607362-82B5-FA17-00C0-A63C7109EA17}"/>
                </a:ext>
              </a:extLst>
            </p:cNvPr>
            <p:cNvSpPr/>
            <p:nvPr/>
          </p:nvSpPr>
          <p:spPr>
            <a:xfrm>
              <a:off x="3526955" y="5751317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81918E-9BA5-E5AC-BCDA-FD95108A3D8B}"/>
                </a:ext>
              </a:extLst>
            </p:cNvPr>
            <p:cNvGrpSpPr/>
            <p:nvPr/>
          </p:nvGrpSpPr>
          <p:grpSpPr>
            <a:xfrm>
              <a:off x="3270833" y="5752156"/>
              <a:ext cx="143326" cy="160862"/>
              <a:chOff x="2940628" y="5728337"/>
              <a:chExt cx="234550" cy="221234"/>
            </a:xfrm>
          </p:grpSpPr>
          <p:sp>
            <p:nvSpPr>
              <p:cNvPr id="58" name="그래픽 52" descr="왼쪽 캐럿 단색으로 채워진">
                <a:extLst>
                  <a:ext uri="{FF2B5EF4-FFF2-40B4-BE49-F238E27FC236}">
                    <a16:creationId xmlns:a16="http://schemas.microsoft.com/office/drawing/2014/main" id="{DA128712-1C53-F479-8061-72E146404BCB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그래픽 53" descr="왼쪽 캐럿 단색으로 채워진">
                <a:extLst>
                  <a:ext uri="{FF2B5EF4-FFF2-40B4-BE49-F238E27FC236}">
                    <a16:creationId xmlns:a16="http://schemas.microsoft.com/office/drawing/2014/main" id="{285F0974-EC67-B2B7-A054-7EEA6DB30448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8A9E78-B079-6920-FC28-23B3CBC0F1C0}"/>
                </a:ext>
              </a:extLst>
            </p:cNvPr>
            <p:cNvGrpSpPr/>
            <p:nvPr/>
          </p:nvGrpSpPr>
          <p:grpSpPr>
            <a:xfrm>
              <a:off x="6178532" y="5747988"/>
              <a:ext cx="143326" cy="160862"/>
              <a:chOff x="2940628" y="5728337"/>
              <a:chExt cx="234550" cy="221234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sp>
            <p:nvSpPr>
              <p:cNvPr id="61" name="그래픽 52" descr="왼쪽 캐럿 단색으로 채워진">
                <a:extLst>
                  <a:ext uri="{FF2B5EF4-FFF2-40B4-BE49-F238E27FC236}">
                    <a16:creationId xmlns:a16="http://schemas.microsoft.com/office/drawing/2014/main" id="{941DA4F2-ED0E-9562-EC11-8DC196B66B18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그래픽 53" descr="왼쪽 캐럿 단색으로 채워진">
                <a:extLst>
                  <a:ext uri="{FF2B5EF4-FFF2-40B4-BE49-F238E27FC236}">
                    <a16:creationId xmlns:a16="http://schemas.microsoft.com/office/drawing/2014/main" id="{01688C17-1B09-5ADF-0F2A-4985EC1716BE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63" name="그래픽 51" descr="왼쪽 캐럿 단색으로 채워진">
              <a:extLst>
                <a:ext uri="{FF2B5EF4-FFF2-40B4-BE49-F238E27FC236}">
                  <a16:creationId xmlns:a16="http://schemas.microsoft.com/office/drawing/2014/main" id="{C3182829-B9F6-27B6-20E2-9F470818DED7}"/>
                </a:ext>
              </a:extLst>
            </p:cNvPr>
            <p:cNvSpPr/>
            <p:nvPr/>
          </p:nvSpPr>
          <p:spPr>
            <a:xfrm>
              <a:off x="5972435" y="5747988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713E1A-C14B-CE6D-0911-FAA0BCD0B447}"/>
              </a:ext>
            </a:extLst>
          </p:cNvPr>
          <p:cNvSpPr/>
          <p:nvPr/>
        </p:nvSpPr>
        <p:spPr>
          <a:xfrm>
            <a:off x="3169853" y="4915469"/>
            <a:ext cx="3056061" cy="3169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8C9A732-DD5E-0D3F-A1B9-305D3365EF1F}"/>
              </a:ext>
            </a:extLst>
          </p:cNvPr>
          <p:cNvSpPr/>
          <p:nvPr/>
        </p:nvSpPr>
        <p:spPr>
          <a:xfrm>
            <a:off x="5738860" y="4915469"/>
            <a:ext cx="501822" cy="3169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래픽 67" descr="돋보기 단색으로 채워진">
            <a:extLst>
              <a:ext uri="{FF2B5EF4-FFF2-40B4-BE49-F238E27FC236}">
                <a16:creationId xmlns:a16="http://schemas.microsoft.com/office/drawing/2014/main" id="{B4AA917D-ABA1-9571-9DE2-61EC84248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1128" y="4948290"/>
            <a:ext cx="251280" cy="251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4-1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65498C-3D4E-AB03-AB9E-0C60C7B42594}"/>
              </a:ext>
            </a:extLst>
          </p:cNvPr>
          <p:cNvSpPr/>
          <p:nvPr/>
        </p:nvSpPr>
        <p:spPr>
          <a:xfrm flipV="1">
            <a:off x="1554528" y="2290538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12B872-1899-813D-1994-F056518A76F9}"/>
              </a:ext>
            </a:extLst>
          </p:cNvPr>
          <p:cNvSpPr/>
          <p:nvPr/>
        </p:nvSpPr>
        <p:spPr>
          <a:xfrm flipV="1">
            <a:off x="1552006" y="4282289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6B71B7-C728-6076-5868-5184A382B55E}"/>
              </a:ext>
            </a:extLst>
          </p:cNvPr>
          <p:cNvGrpSpPr/>
          <p:nvPr/>
        </p:nvGrpSpPr>
        <p:grpSpPr>
          <a:xfrm>
            <a:off x="1554528" y="2425959"/>
            <a:ext cx="7261863" cy="369332"/>
            <a:chOff x="1554528" y="2425959"/>
            <a:chExt cx="7261863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D6799A-5988-A079-6D04-EBA00AC6B8BD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한국의 칵테일 </a:t>
              </a:r>
              <a:r>
                <a:rPr lang="en-US" altLang="ko-KR" sz="1400" b="1"/>
                <a:t>- </a:t>
              </a:r>
              <a:r>
                <a:rPr lang="ko-KR" altLang="en-US" sz="1400" b="1"/>
                <a:t>동해 </a:t>
              </a:r>
              <a:r>
                <a:rPr lang="en-US" altLang="ko-KR" sz="1400" b="1"/>
                <a:t>[4]</a:t>
              </a:r>
              <a:endParaRPr lang="ko-KR" altLang="en-US" sz="1400" b="1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16181AA-2955-A247-35BD-5CD01DAE19D7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D3725B-FA9C-1C34-AF87-206E22D48475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관리자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A30EB-3576-6A3C-29BC-7EFC66C4E7FD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D3F605-A32E-B547-1E4A-A268E7EFBF16}"/>
              </a:ext>
            </a:extLst>
          </p:cNvPr>
          <p:cNvGrpSpPr/>
          <p:nvPr/>
        </p:nvGrpSpPr>
        <p:grpSpPr>
          <a:xfrm>
            <a:off x="1554527" y="3912957"/>
            <a:ext cx="7261863" cy="369332"/>
            <a:chOff x="1554528" y="2425959"/>
            <a:chExt cx="726186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2B6E42-D81D-DAA8-4ADC-4EDD0F1C7D8B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니콜라시카에 대한 이야기 </a:t>
              </a:r>
              <a:r>
                <a:rPr lang="en-US" altLang="ko-KR" sz="1400" b="1"/>
                <a:t>[2]</a:t>
              </a:r>
              <a:endParaRPr lang="ko-KR" altLang="en-US" sz="1400" b="1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7A4FBA2-D875-A8B8-C680-2B4B4931E4DD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CDFA98-0D02-AB45-5EA1-AB68D44E0D2E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관리자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1B857A-6798-E953-7C39-C6B43F3DECF2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125797E-5CC8-D944-6EFB-0CF6D940C726}"/>
              </a:ext>
            </a:extLst>
          </p:cNvPr>
          <p:cNvGrpSpPr/>
          <p:nvPr/>
        </p:nvGrpSpPr>
        <p:grpSpPr>
          <a:xfrm>
            <a:off x="1554528" y="3398617"/>
            <a:ext cx="7261863" cy="369332"/>
            <a:chOff x="1554528" y="2425959"/>
            <a:chExt cx="726186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0C9963-A154-EFDB-CD64-56C8D656C396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맛없는 와인을 칵테일로 만드는 방법 </a:t>
              </a:r>
              <a:r>
                <a:rPr lang="en-US" altLang="ko-KR" sz="1400" b="1"/>
                <a:t>[2]</a:t>
              </a:r>
              <a:endParaRPr lang="ko-KR" altLang="en-US" sz="1400" b="1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5700AE7-C056-4258-6644-D53FD29FEFB2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51D1BF-92DD-20FB-ACB0-64047D47832D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관리자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FA7B894-760D-2525-F4FF-78EDAE471221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EBE8A22-B120-C9F4-F474-9575B6F12861}"/>
              </a:ext>
            </a:extLst>
          </p:cNvPr>
          <p:cNvGrpSpPr/>
          <p:nvPr/>
        </p:nvGrpSpPr>
        <p:grpSpPr>
          <a:xfrm>
            <a:off x="1554528" y="2905385"/>
            <a:ext cx="7261863" cy="369332"/>
            <a:chOff x="1554528" y="2425959"/>
            <a:chExt cx="726186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48B789-9731-7D22-2351-ACE42C3A7091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칵테일의 왕 마티니 </a:t>
              </a:r>
              <a:r>
                <a:rPr lang="en-US" altLang="ko-KR" sz="1400" b="1"/>
                <a:t>[2]</a:t>
              </a:r>
              <a:endParaRPr lang="ko-KR" altLang="en-US" sz="1400" b="1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0FB3E28-D723-8270-67A1-7990F3C7C93F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F5BA4CC-C0A8-5288-4D69-5D3F29B18F2A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관리자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7AA5C67-0F5A-0254-5DAD-1552C2513EAD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EABE678-943C-8326-60E8-510DA8137E71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8EA7E-20E4-09BD-9F96-0ED6DD6B158E}"/>
              </a:ext>
            </a:extLst>
          </p:cNvPr>
          <p:cNvSpPr txBox="1"/>
          <p:nvPr/>
        </p:nvSpPr>
        <p:spPr>
          <a:xfrm>
            <a:off x="9655277" y="4282289"/>
            <a:ext cx="2212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* </a:t>
            </a:r>
            <a:r>
              <a:rPr lang="ko-KR" altLang="en-US" sz="1000"/>
              <a:t>커뮤니티 카테고리와 같게 동작</a:t>
            </a:r>
          </a:p>
        </p:txBody>
      </p:sp>
    </p:spTree>
    <p:extLst>
      <p:ext uri="{BB962C8B-B14F-4D97-AF65-F5344CB8AC3E}">
        <p14:creationId xmlns:p14="http://schemas.microsoft.com/office/powerpoint/2010/main" val="141766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/>
        </p:nvGraphicFramePr>
        <p:xfrm>
          <a:off x="9476507" y="933440"/>
          <a:ext cx="2466110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칼럼</a:t>
            </a:r>
            <a:r>
              <a:rPr lang="en-US" altLang="ko-KR" sz="1400"/>
              <a:t>(</a:t>
            </a:r>
            <a:r>
              <a:rPr lang="ko-KR" altLang="en-US" sz="1400"/>
              <a:t>공지사항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rgbClr val="FF6699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2E2B59E-654E-966F-38E7-EE5369B15BE4}"/>
              </a:ext>
            </a:extLst>
          </p:cNvPr>
          <p:cNvGrpSpPr/>
          <p:nvPr/>
        </p:nvGrpSpPr>
        <p:grpSpPr>
          <a:xfrm>
            <a:off x="3174891" y="3473885"/>
            <a:ext cx="3051025" cy="369332"/>
            <a:chOff x="3270833" y="5647261"/>
            <a:chExt cx="3051025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84C777-31D7-89CF-8B40-3F1F3315F949}"/>
                </a:ext>
              </a:extLst>
            </p:cNvPr>
            <p:cNvSpPr txBox="1"/>
            <p:nvPr/>
          </p:nvSpPr>
          <p:spPr>
            <a:xfrm>
              <a:off x="3638953" y="5647261"/>
              <a:ext cx="2313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1 2 3 4 5 6 7 8 9 10</a:t>
              </a:r>
              <a:endParaRPr lang="ko-KR" altLang="en-US"/>
            </a:p>
          </p:txBody>
        </p:sp>
        <p:sp>
          <p:nvSpPr>
            <p:cNvPr id="59" name="그래픽 51" descr="왼쪽 캐럿 단색으로 채워진">
              <a:extLst>
                <a:ext uri="{FF2B5EF4-FFF2-40B4-BE49-F238E27FC236}">
                  <a16:creationId xmlns:a16="http://schemas.microsoft.com/office/drawing/2014/main" id="{8A607362-82B5-FA17-00C0-A63C7109EA17}"/>
                </a:ext>
              </a:extLst>
            </p:cNvPr>
            <p:cNvSpPr/>
            <p:nvPr/>
          </p:nvSpPr>
          <p:spPr>
            <a:xfrm>
              <a:off x="3526955" y="5751317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81918E-9BA5-E5AC-BCDA-FD95108A3D8B}"/>
                </a:ext>
              </a:extLst>
            </p:cNvPr>
            <p:cNvGrpSpPr/>
            <p:nvPr/>
          </p:nvGrpSpPr>
          <p:grpSpPr>
            <a:xfrm>
              <a:off x="3270833" y="5752156"/>
              <a:ext cx="143326" cy="160862"/>
              <a:chOff x="2940628" y="5728337"/>
              <a:chExt cx="234550" cy="221234"/>
            </a:xfrm>
          </p:grpSpPr>
          <p:sp>
            <p:nvSpPr>
              <p:cNvPr id="58" name="그래픽 52" descr="왼쪽 캐럿 단색으로 채워진">
                <a:extLst>
                  <a:ext uri="{FF2B5EF4-FFF2-40B4-BE49-F238E27FC236}">
                    <a16:creationId xmlns:a16="http://schemas.microsoft.com/office/drawing/2014/main" id="{DA128712-1C53-F479-8061-72E146404BCB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그래픽 53" descr="왼쪽 캐럿 단색으로 채워진">
                <a:extLst>
                  <a:ext uri="{FF2B5EF4-FFF2-40B4-BE49-F238E27FC236}">
                    <a16:creationId xmlns:a16="http://schemas.microsoft.com/office/drawing/2014/main" id="{285F0974-EC67-B2B7-A054-7EEA6DB30448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88A9E78-B079-6920-FC28-23B3CBC0F1C0}"/>
                </a:ext>
              </a:extLst>
            </p:cNvPr>
            <p:cNvGrpSpPr/>
            <p:nvPr/>
          </p:nvGrpSpPr>
          <p:grpSpPr>
            <a:xfrm>
              <a:off x="6178532" y="5747988"/>
              <a:ext cx="143326" cy="160862"/>
              <a:chOff x="2940628" y="5728337"/>
              <a:chExt cx="234550" cy="221234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sp>
            <p:nvSpPr>
              <p:cNvPr id="61" name="그래픽 52" descr="왼쪽 캐럿 단색으로 채워진">
                <a:extLst>
                  <a:ext uri="{FF2B5EF4-FFF2-40B4-BE49-F238E27FC236}">
                    <a16:creationId xmlns:a16="http://schemas.microsoft.com/office/drawing/2014/main" id="{941DA4F2-ED0E-9562-EC11-8DC196B66B18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그래픽 53" descr="왼쪽 캐럿 단색으로 채워진">
                <a:extLst>
                  <a:ext uri="{FF2B5EF4-FFF2-40B4-BE49-F238E27FC236}">
                    <a16:creationId xmlns:a16="http://schemas.microsoft.com/office/drawing/2014/main" id="{01688C17-1B09-5ADF-0F2A-4985EC1716BE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63" name="그래픽 51" descr="왼쪽 캐럿 단색으로 채워진">
              <a:extLst>
                <a:ext uri="{FF2B5EF4-FFF2-40B4-BE49-F238E27FC236}">
                  <a16:creationId xmlns:a16="http://schemas.microsoft.com/office/drawing/2014/main" id="{C3182829-B9F6-27B6-20E2-9F470818DED7}"/>
                </a:ext>
              </a:extLst>
            </p:cNvPr>
            <p:cNvSpPr/>
            <p:nvPr/>
          </p:nvSpPr>
          <p:spPr>
            <a:xfrm>
              <a:off x="5972435" y="5747988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713E1A-C14B-CE6D-0911-FAA0BCD0B447}"/>
              </a:ext>
            </a:extLst>
          </p:cNvPr>
          <p:cNvSpPr/>
          <p:nvPr/>
        </p:nvSpPr>
        <p:spPr>
          <a:xfrm>
            <a:off x="3169854" y="3899713"/>
            <a:ext cx="3056061" cy="3169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8C9A732-DD5E-0D3F-A1B9-305D3365EF1F}"/>
              </a:ext>
            </a:extLst>
          </p:cNvPr>
          <p:cNvSpPr/>
          <p:nvPr/>
        </p:nvSpPr>
        <p:spPr>
          <a:xfrm>
            <a:off x="5738861" y="3899713"/>
            <a:ext cx="501822" cy="3169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래픽 67" descr="돋보기 단색으로 채워진">
            <a:extLst>
              <a:ext uri="{FF2B5EF4-FFF2-40B4-BE49-F238E27FC236}">
                <a16:creationId xmlns:a16="http://schemas.microsoft.com/office/drawing/2014/main" id="{B4AA917D-ABA1-9571-9DE2-61EC84248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1129" y="3932534"/>
            <a:ext cx="251280" cy="251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5-1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65498C-3D4E-AB03-AB9E-0C60C7B42594}"/>
              </a:ext>
            </a:extLst>
          </p:cNvPr>
          <p:cNvSpPr/>
          <p:nvPr/>
        </p:nvSpPr>
        <p:spPr>
          <a:xfrm flipV="1">
            <a:off x="1554528" y="2290538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12B872-1899-813D-1994-F056518A76F9}"/>
              </a:ext>
            </a:extLst>
          </p:cNvPr>
          <p:cNvSpPr/>
          <p:nvPr/>
        </p:nvSpPr>
        <p:spPr>
          <a:xfrm flipV="1">
            <a:off x="1552006" y="3250761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6B71B7-C728-6076-5868-5184A382B55E}"/>
              </a:ext>
            </a:extLst>
          </p:cNvPr>
          <p:cNvGrpSpPr/>
          <p:nvPr/>
        </p:nvGrpSpPr>
        <p:grpSpPr>
          <a:xfrm>
            <a:off x="1554528" y="2425959"/>
            <a:ext cx="7261863" cy="369332"/>
            <a:chOff x="1554528" y="2425959"/>
            <a:chExt cx="7261863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D6799A-5988-A079-6D04-EBA00AC6B8BD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커뮤니티 이용 안내 </a:t>
              </a:r>
              <a:r>
                <a:rPr lang="en-US" altLang="ko-KR" sz="1400" b="1"/>
                <a:t>[2]</a:t>
              </a:r>
              <a:endParaRPr lang="ko-KR" altLang="en-US" sz="1400" b="1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16181AA-2955-A247-35BD-5CD01DAE19D7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D3725B-FA9C-1C34-AF87-206E22D48475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관리자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4A30EB-3576-6A3C-29BC-7EFC66C4E7FD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EBE8A22-B120-C9F4-F474-9575B6F12861}"/>
              </a:ext>
            </a:extLst>
          </p:cNvPr>
          <p:cNvGrpSpPr/>
          <p:nvPr/>
        </p:nvGrpSpPr>
        <p:grpSpPr>
          <a:xfrm>
            <a:off x="1554528" y="2905385"/>
            <a:ext cx="7261863" cy="369332"/>
            <a:chOff x="1554528" y="2425959"/>
            <a:chExt cx="726186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48B789-9731-7D22-2351-ACE42C3A7091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안녕하세요</a:t>
              </a:r>
              <a:r>
                <a:rPr lang="en-US" altLang="ko-KR" sz="1400" b="1"/>
                <a:t>.</a:t>
              </a:r>
              <a:r>
                <a:rPr lang="ko-KR" altLang="en-US" sz="1400" b="1"/>
                <a:t> </a:t>
              </a:r>
              <a:r>
                <a:rPr lang="en-US" altLang="ko-KR" sz="1400" b="1"/>
                <a:t>[2]</a:t>
              </a:r>
              <a:endParaRPr lang="ko-KR" altLang="en-US" sz="1400" b="1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0FB3E28-D723-8270-67A1-7990F3C7C93F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F5BA4CC-C0A8-5288-4D69-5D3F29B18F2A}"/>
                </a:ext>
              </a:extLst>
            </p:cNvPr>
            <p:cNvSpPr txBox="1"/>
            <p:nvPr/>
          </p:nvSpPr>
          <p:spPr>
            <a:xfrm>
              <a:off x="6225916" y="2425959"/>
              <a:ext cx="913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관리자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7AA5C67-0F5A-0254-5DAD-1552C2513EAD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4A606D-75DC-ECC7-8258-417DE5705F98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32FF4C-0722-845A-D314-057B66714DFD}"/>
              </a:ext>
            </a:extLst>
          </p:cNvPr>
          <p:cNvSpPr txBox="1"/>
          <p:nvPr/>
        </p:nvSpPr>
        <p:spPr>
          <a:xfrm>
            <a:off x="9655277" y="4282289"/>
            <a:ext cx="2212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* </a:t>
            </a:r>
            <a:r>
              <a:rPr lang="ko-KR" altLang="en-US" sz="1000"/>
              <a:t>커뮤니티 카테고리와 같게 동작</a:t>
            </a:r>
          </a:p>
        </p:txBody>
      </p:sp>
    </p:spTree>
    <p:extLst>
      <p:ext uri="{BB962C8B-B14F-4D97-AF65-F5344CB8AC3E}">
        <p14:creationId xmlns:p14="http://schemas.microsoft.com/office/powerpoint/2010/main" val="266083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785251"/>
              </p:ext>
            </p:extLst>
          </p:nvPr>
        </p:nvGraphicFramePr>
        <p:xfrm>
          <a:off x="9476507" y="933440"/>
          <a:ext cx="2466110" cy="32473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칼럼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최신 칼럼 </a:t>
                      </a:r>
                      <a:r>
                        <a:rPr lang="en-US" altLang="ko-KR" sz="1000"/>
                        <a:t>5</a:t>
                      </a:r>
                      <a:r>
                        <a:rPr lang="ko-KR" altLang="en-US" sz="1000"/>
                        <a:t>개 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커뮤니티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최신 커뮤니티 글 </a:t>
                      </a:r>
                      <a:r>
                        <a:rPr lang="en-US" altLang="ko-KR" sz="1000"/>
                        <a:t>5</a:t>
                      </a:r>
                      <a:r>
                        <a:rPr lang="ko-KR" altLang="en-US" sz="1000"/>
                        <a:t>개 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메인화면 </a:t>
            </a:r>
            <a:r>
              <a:rPr lang="en-US" altLang="ko-KR" sz="1400"/>
              <a:t>(</a:t>
            </a:r>
            <a:r>
              <a:rPr lang="ko-KR" altLang="en-US" sz="1400"/>
              <a:t>하단</a:t>
            </a:r>
            <a:r>
              <a:rPr lang="en-US" altLang="ko-KR" sz="1400"/>
              <a:t>)</a:t>
            </a:r>
            <a:endParaRPr lang="ko-KR" altLang="en-US" sz="140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D7E430-D1BF-6F5C-40CB-B86D61D79401}"/>
              </a:ext>
            </a:extLst>
          </p:cNvPr>
          <p:cNvGrpSpPr/>
          <p:nvPr/>
        </p:nvGrpSpPr>
        <p:grpSpPr>
          <a:xfrm>
            <a:off x="1461718" y="886611"/>
            <a:ext cx="5025999" cy="893658"/>
            <a:chOff x="1469084" y="2619053"/>
            <a:chExt cx="5025999" cy="893658"/>
          </a:xfrm>
        </p:grpSpPr>
        <p:pic>
          <p:nvPicPr>
            <p:cNvPr id="21" name="그림 20" descr="음료, 칵테일, 음료용기, 칵테일 장식이(가) 표시된 사진&#10;&#10;자동 생성된 설명">
              <a:extLst>
                <a:ext uri="{FF2B5EF4-FFF2-40B4-BE49-F238E27FC236}">
                  <a16:creationId xmlns:a16="http://schemas.microsoft.com/office/drawing/2014/main" id="{8D8020E8-D97C-84E0-AC66-5EA398DA3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01" b="40190"/>
            <a:stretch/>
          </p:blipFill>
          <p:spPr>
            <a:xfrm>
              <a:off x="1558212" y="2661829"/>
              <a:ext cx="4777274" cy="8508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206E-FAB0-0798-DB3A-C224B6F0470C}"/>
                </a:ext>
              </a:extLst>
            </p:cNvPr>
            <p:cNvSpPr txBox="1"/>
            <p:nvPr/>
          </p:nvSpPr>
          <p:spPr>
            <a:xfrm>
              <a:off x="3667566" y="3266490"/>
              <a:ext cx="23933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n>
                    <a:solidFill>
                      <a:schemeClr val="tx1"/>
                    </a:solidFill>
                  </a:ln>
                </a:rPr>
                <a:t>● </a:t>
              </a:r>
              <a:r>
                <a:rPr lang="ko-KR" altLang="en-US" sz="100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● ●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947C3A-3FB1-D381-FB7F-71E35220B56A}"/>
                </a:ext>
              </a:extLst>
            </p:cNvPr>
            <p:cNvSpPr txBox="1"/>
            <p:nvPr/>
          </p:nvSpPr>
          <p:spPr>
            <a:xfrm>
              <a:off x="1469084" y="2648089"/>
              <a:ext cx="475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A8A1E9-784E-DE04-5B59-7BE9B326B421}"/>
                </a:ext>
              </a:extLst>
            </p:cNvPr>
            <p:cNvSpPr txBox="1"/>
            <p:nvPr/>
          </p:nvSpPr>
          <p:spPr>
            <a:xfrm>
              <a:off x="6019222" y="2619053"/>
              <a:ext cx="475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▶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23AF42-4DD7-4270-E455-D8CDD2677FA2}"/>
              </a:ext>
            </a:extLst>
          </p:cNvPr>
          <p:cNvSpPr/>
          <p:nvPr/>
        </p:nvSpPr>
        <p:spPr>
          <a:xfrm>
            <a:off x="6531429" y="942390"/>
            <a:ext cx="1638794" cy="826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55663B6-F293-B0A5-2A4F-01DB0616C044}"/>
              </a:ext>
            </a:extLst>
          </p:cNvPr>
          <p:cNvSpPr/>
          <p:nvPr/>
        </p:nvSpPr>
        <p:spPr>
          <a:xfrm>
            <a:off x="1550845" y="1960456"/>
            <a:ext cx="6619377" cy="30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5DEDD4A-4D37-4315-FDEE-CFADE97B29CA}"/>
              </a:ext>
            </a:extLst>
          </p:cNvPr>
          <p:cNvSpPr/>
          <p:nvPr/>
        </p:nvSpPr>
        <p:spPr>
          <a:xfrm>
            <a:off x="6656832" y="953759"/>
            <a:ext cx="1384457" cy="2254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/>
              <a:t>로그인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2DBE53-8349-29E7-7D2B-FF8A0D00E668}"/>
              </a:ext>
            </a:extLst>
          </p:cNvPr>
          <p:cNvSpPr txBox="1"/>
          <p:nvPr/>
        </p:nvSpPr>
        <p:spPr>
          <a:xfrm>
            <a:off x="6642487" y="1286295"/>
            <a:ext cx="14593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  <a:latin typeface="Yu Gothic UI Semibold" panose="020B0700000000000000" pitchFamily="34" charset="-128"/>
              </a:rPr>
              <a:t>회원가입  </a:t>
            </a:r>
            <a:r>
              <a:rPr lang="en-US" altLang="ko-KR" sz="800" b="1">
                <a:solidFill>
                  <a:schemeClr val="bg1"/>
                </a:solidFill>
                <a:latin typeface="Yu Gothic UI Semibold" panose="020B0700000000000000" pitchFamily="34" charset="-128"/>
              </a:rPr>
              <a:t>|  </a:t>
            </a:r>
            <a:r>
              <a:rPr lang="ko-KR" altLang="en-US" sz="800" b="1">
                <a:solidFill>
                  <a:schemeClr val="bg1"/>
                </a:solidFill>
                <a:latin typeface="Yu Gothic UI Semibold" panose="020B0700000000000000" pitchFamily="34" charset="-128"/>
              </a:rPr>
              <a:t>비밀번호 찾기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9A2223-C23C-90F1-296E-17318630AF9A}"/>
              </a:ext>
            </a:extLst>
          </p:cNvPr>
          <p:cNvSpPr txBox="1"/>
          <p:nvPr/>
        </p:nvSpPr>
        <p:spPr>
          <a:xfrm>
            <a:off x="1461718" y="1960456"/>
            <a:ext cx="2280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 정보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272B95-8D5D-D914-7FD7-C5ADE43A5987}"/>
              </a:ext>
            </a:extLst>
          </p:cNvPr>
          <p:cNvSpPr/>
          <p:nvPr/>
        </p:nvSpPr>
        <p:spPr>
          <a:xfrm flipV="1">
            <a:off x="1550845" y="2232781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키 라임, 레몬, 아이스 큐브, 진토닉이(가) 표시된 사진&#10;&#10;자동 생성된 설명">
            <a:extLst>
              <a:ext uri="{FF2B5EF4-FFF2-40B4-BE49-F238E27FC236}">
                <a16:creationId xmlns:a16="http://schemas.microsoft.com/office/drawing/2014/main" id="{F9E18AF9-5AF9-97E0-9DCD-02925B810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37" y="2394683"/>
            <a:ext cx="1736886" cy="1214690"/>
          </a:xfrm>
          <a:prstGeom prst="rect">
            <a:avLst/>
          </a:prstGeom>
        </p:spPr>
      </p:pic>
      <p:pic>
        <p:nvPicPr>
          <p:cNvPr id="41" name="그림 40" descr="청량 음료, 칵테일, 음식, 알코올 음료이(가) 표시된 사진&#10;&#10;자동 생성된 설명">
            <a:extLst>
              <a:ext uri="{FF2B5EF4-FFF2-40B4-BE49-F238E27FC236}">
                <a16:creationId xmlns:a16="http://schemas.microsoft.com/office/drawing/2014/main" id="{A3A2AB97-5896-E607-3137-B535A77606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8" t="30421" b="11367"/>
          <a:stretch/>
        </p:blipFill>
        <p:spPr>
          <a:xfrm>
            <a:off x="4020798" y="2401765"/>
            <a:ext cx="1736886" cy="1214690"/>
          </a:xfrm>
          <a:prstGeom prst="rect">
            <a:avLst/>
          </a:prstGeom>
        </p:spPr>
      </p:pic>
      <p:pic>
        <p:nvPicPr>
          <p:cNvPr id="45" name="그림 44" descr="음료, 음료용기, 스템웨어, 테이블웨어이(가) 표시된 사진&#10;&#10;자동 생성된 설명">
            <a:extLst>
              <a:ext uri="{FF2B5EF4-FFF2-40B4-BE49-F238E27FC236}">
                <a16:creationId xmlns:a16="http://schemas.microsoft.com/office/drawing/2014/main" id="{DBF73493-6EB4-A624-456A-6E5C533B8C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t="15659" r="21716" b="19549"/>
          <a:stretch/>
        </p:blipFill>
        <p:spPr>
          <a:xfrm>
            <a:off x="6194059" y="2401765"/>
            <a:ext cx="1725791" cy="1209734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F39E32-53A1-7761-BBA5-3233A7178041}"/>
              </a:ext>
            </a:extLst>
          </p:cNvPr>
          <p:cNvSpPr/>
          <p:nvPr/>
        </p:nvSpPr>
        <p:spPr>
          <a:xfrm>
            <a:off x="1847537" y="3609373"/>
            <a:ext cx="1736886" cy="18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모히또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61705E-E666-2285-85E7-BA73B454D7D6}"/>
              </a:ext>
            </a:extLst>
          </p:cNvPr>
          <p:cNvSpPr/>
          <p:nvPr/>
        </p:nvSpPr>
        <p:spPr>
          <a:xfrm>
            <a:off x="4020798" y="3609373"/>
            <a:ext cx="1736886" cy="18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네그로니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575AAF-2A8C-1BED-6C01-331B8971CA95}"/>
              </a:ext>
            </a:extLst>
          </p:cNvPr>
          <p:cNvSpPr/>
          <p:nvPr/>
        </p:nvSpPr>
        <p:spPr>
          <a:xfrm>
            <a:off x="6194059" y="3591224"/>
            <a:ext cx="1736886" cy="18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화이트 피즈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8B22562-F66F-E764-1EC6-C9FAA65A7042}"/>
              </a:ext>
            </a:extLst>
          </p:cNvPr>
          <p:cNvGrpSpPr/>
          <p:nvPr/>
        </p:nvGrpSpPr>
        <p:grpSpPr>
          <a:xfrm>
            <a:off x="1460715" y="4009172"/>
            <a:ext cx="3240912" cy="352872"/>
            <a:chOff x="1461718" y="5385963"/>
            <a:chExt cx="3240912" cy="35287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B52B828-442B-879C-50F8-D2BCA70A2B30}"/>
                </a:ext>
              </a:extLst>
            </p:cNvPr>
            <p:cNvSpPr/>
            <p:nvPr/>
          </p:nvSpPr>
          <p:spPr>
            <a:xfrm>
              <a:off x="1550845" y="5385963"/>
              <a:ext cx="3151785" cy="3062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C8F1257-F0A8-DAA7-9DEE-90BAC2E776CB}"/>
                </a:ext>
              </a:extLst>
            </p:cNvPr>
            <p:cNvGrpSpPr/>
            <p:nvPr/>
          </p:nvGrpSpPr>
          <p:grpSpPr>
            <a:xfrm>
              <a:off x="1461718" y="5420794"/>
              <a:ext cx="3240912" cy="318041"/>
              <a:chOff x="1461718" y="3472027"/>
              <a:chExt cx="3240912" cy="318041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74C9B7-0E4A-FF5E-C964-733334607C25}"/>
                  </a:ext>
                </a:extLst>
              </p:cNvPr>
              <p:cNvSpPr txBox="1"/>
              <p:nvPr/>
            </p:nvSpPr>
            <p:spPr>
              <a:xfrm>
                <a:off x="1461718" y="3472027"/>
                <a:ext cx="2280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>
                    <a:latin typeface="평창체 Regular" panose="02000503000000000000" pitchFamily="2" charset="-127"/>
                    <a:ea typeface="평창체 Regular" panose="02000503000000000000" pitchFamily="2" charset="-127"/>
                  </a:rPr>
                  <a:t>칼럼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F73D060-C6E4-2BB4-0969-FE57509764F1}"/>
                  </a:ext>
                </a:extLst>
              </p:cNvPr>
              <p:cNvSpPr/>
              <p:nvPr/>
            </p:nvSpPr>
            <p:spPr>
              <a:xfrm flipV="1">
                <a:off x="1550846" y="3744349"/>
                <a:ext cx="315178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0B3F358-AA8D-578F-467D-C7605CD98650}"/>
              </a:ext>
            </a:extLst>
          </p:cNvPr>
          <p:cNvGrpSpPr/>
          <p:nvPr/>
        </p:nvGrpSpPr>
        <p:grpSpPr>
          <a:xfrm>
            <a:off x="4919584" y="4003573"/>
            <a:ext cx="3240912" cy="352872"/>
            <a:chOff x="1461718" y="5385963"/>
            <a:chExt cx="3240912" cy="35287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648ECD3-8FEC-EAC9-3BCF-6960B2C3B7DF}"/>
                </a:ext>
              </a:extLst>
            </p:cNvPr>
            <p:cNvSpPr/>
            <p:nvPr/>
          </p:nvSpPr>
          <p:spPr>
            <a:xfrm>
              <a:off x="1550845" y="5385963"/>
              <a:ext cx="3151785" cy="3062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AE979C8-DC6C-FE0A-21A3-6259B2F0F9F4}"/>
                </a:ext>
              </a:extLst>
            </p:cNvPr>
            <p:cNvGrpSpPr/>
            <p:nvPr/>
          </p:nvGrpSpPr>
          <p:grpSpPr>
            <a:xfrm>
              <a:off x="1461718" y="5420794"/>
              <a:ext cx="3240912" cy="318041"/>
              <a:chOff x="1461718" y="3472027"/>
              <a:chExt cx="3240912" cy="318041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EFEFB07-E362-AA02-CEC3-E5CE0D0EC85B}"/>
                  </a:ext>
                </a:extLst>
              </p:cNvPr>
              <p:cNvSpPr txBox="1"/>
              <p:nvPr/>
            </p:nvSpPr>
            <p:spPr>
              <a:xfrm>
                <a:off x="1461718" y="3472027"/>
                <a:ext cx="2280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>
                    <a:latin typeface="평창체 Regular" panose="02000503000000000000" pitchFamily="2" charset="-127"/>
                    <a:ea typeface="평창체 Regular" panose="02000503000000000000" pitchFamily="2" charset="-127"/>
                  </a:rPr>
                  <a:t>커뮤니티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95FC6A9-4C62-BAD1-AEC6-D99873CB2504}"/>
                  </a:ext>
                </a:extLst>
              </p:cNvPr>
              <p:cNvSpPr/>
              <p:nvPr/>
            </p:nvSpPr>
            <p:spPr>
              <a:xfrm flipV="1">
                <a:off x="1550846" y="3744349"/>
                <a:ext cx="315178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B43A8F-C258-5FA2-DBED-2A41B7283CB9}"/>
              </a:ext>
            </a:extLst>
          </p:cNvPr>
          <p:cNvGrpSpPr/>
          <p:nvPr/>
        </p:nvGrpSpPr>
        <p:grpSpPr>
          <a:xfrm>
            <a:off x="1483526" y="4383100"/>
            <a:ext cx="3228412" cy="1123353"/>
            <a:chOff x="1483526" y="4383100"/>
            <a:chExt cx="3228412" cy="112335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D48F75C-E8B1-5408-BC69-A5133620EA0C}"/>
                </a:ext>
              </a:extLst>
            </p:cNvPr>
            <p:cNvGrpSpPr/>
            <p:nvPr/>
          </p:nvGrpSpPr>
          <p:grpSpPr>
            <a:xfrm>
              <a:off x="1483526" y="4383100"/>
              <a:ext cx="3218101" cy="246221"/>
              <a:chOff x="1483526" y="4383100"/>
              <a:chExt cx="3218101" cy="24622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BDF109-9DD5-AE09-05A7-83DD74675F9F}"/>
                  </a:ext>
                </a:extLst>
              </p:cNvPr>
              <p:cNvSpPr txBox="1"/>
              <p:nvPr/>
            </p:nvSpPr>
            <p:spPr>
              <a:xfrm>
                <a:off x="1483526" y="4383100"/>
                <a:ext cx="32181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/>
                  <a:t>한국의 칵테일</a:t>
                </a:r>
                <a:r>
                  <a:rPr lang="en-US" altLang="ko-KR" sz="1000"/>
                  <a:t> - </a:t>
                </a:r>
                <a:r>
                  <a:rPr lang="ko-KR" altLang="en-US" sz="1000"/>
                  <a:t>동해</a:t>
                </a: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9ED3404-32A2-474F-3251-09D5F30A8075}"/>
                  </a:ext>
                </a:extLst>
              </p:cNvPr>
              <p:cNvCxnSpPr/>
              <p:nvPr/>
            </p:nvCxnSpPr>
            <p:spPr>
              <a:xfrm>
                <a:off x="1549842" y="4629321"/>
                <a:ext cx="315178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A1BE36-EED4-9F3C-7975-CCB778350F32}"/>
                </a:ext>
              </a:extLst>
            </p:cNvPr>
            <p:cNvGrpSpPr/>
            <p:nvPr/>
          </p:nvGrpSpPr>
          <p:grpSpPr>
            <a:xfrm>
              <a:off x="1483526" y="4670085"/>
              <a:ext cx="3218101" cy="246221"/>
              <a:chOff x="1483526" y="4383100"/>
              <a:chExt cx="3218101" cy="24622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03C13D-319A-BD24-3D6D-659C92732007}"/>
                  </a:ext>
                </a:extLst>
              </p:cNvPr>
              <p:cNvSpPr txBox="1"/>
              <p:nvPr/>
            </p:nvSpPr>
            <p:spPr>
              <a:xfrm>
                <a:off x="1483526" y="4383100"/>
                <a:ext cx="32181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/>
                  <a:t>칵테일의 왕 마티니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2A467C93-E458-386F-3F53-31F8371B0F6F}"/>
                  </a:ext>
                </a:extLst>
              </p:cNvPr>
              <p:cNvCxnSpPr/>
              <p:nvPr/>
            </p:nvCxnSpPr>
            <p:spPr>
              <a:xfrm>
                <a:off x="1549842" y="4629321"/>
                <a:ext cx="315178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ECDC917-C688-0224-AC57-29B924795495}"/>
                </a:ext>
              </a:extLst>
            </p:cNvPr>
            <p:cNvGrpSpPr/>
            <p:nvPr/>
          </p:nvGrpSpPr>
          <p:grpSpPr>
            <a:xfrm>
              <a:off x="1483526" y="4964538"/>
              <a:ext cx="3218101" cy="246221"/>
              <a:chOff x="1483526" y="4383100"/>
              <a:chExt cx="3218101" cy="24622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4A1E7B-6834-C352-C546-9F560EB9DA79}"/>
                  </a:ext>
                </a:extLst>
              </p:cNvPr>
              <p:cNvSpPr txBox="1"/>
              <p:nvPr/>
            </p:nvSpPr>
            <p:spPr>
              <a:xfrm>
                <a:off x="1483526" y="4383100"/>
                <a:ext cx="32181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/>
                  <a:t>맛없는 와인을 칵테일로 만드는 방법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B9CF173F-7449-3C90-311C-C957A0FEA888}"/>
                  </a:ext>
                </a:extLst>
              </p:cNvPr>
              <p:cNvCxnSpPr/>
              <p:nvPr/>
            </p:nvCxnSpPr>
            <p:spPr>
              <a:xfrm>
                <a:off x="1549842" y="4629321"/>
                <a:ext cx="315178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7533CE9-520D-077D-5CF7-2CD6117C21E8}"/>
                </a:ext>
              </a:extLst>
            </p:cNvPr>
            <p:cNvGrpSpPr/>
            <p:nvPr/>
          </p:nvGrpSpPr>
          <p:grpSpPr>
            <a:xfrm>
              <a:off x="1493837" y="5260232"/>
              <a:ext cx="3218101" cy="246221"/>
              <a:chOff x="1483526" y="4383100"/>
              <a:chExt cx="3218101" cy="24622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507CE7-71CE-74DB-899B-1C2D4D8E7411}"/>
                  </a:ext>
                </a:extLst>
              </p:cNvPr>
              <p:cNvSpPr txBox="1"/>
              <p:nvPr/>
            </p:nvSpPr>
            <p:spPr>
              <a:xfrm>
                <a:off x="1483526" y="4383100"/>
                <a:ext cx="32181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/>
                  <a:t>니콜라시카에 대한 이야기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F4269E7-0638-C775-3EBE-A87A024FD0A3}"/>
                  </a:ext>
                </a:extLst>
              </p:cNvPr>
              <p:cNvCxnSpPr/>
              <p:nvPr/>
            </p:nvCxnSpPr>
            <p:spPr>
              <a:xfrm>
                <a:off x="1549842" y="4629321"/>
                <a:ext cx="315178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01A26A-CB69-8FA6-A49B-E6F8562B60DA}"/>
              </a:ext>
            </a:extLst>
          </p:cNvPr>
          <p:cNvGrpSpPr/>
          <p:nvPr/>
        </p:nvGrpSpPr>
        <p:grpSpPr>
          <a:xfrm>
            <a:off x="4967725" y="4387765"/>
            <a:ext cx="3228412" cy="1123353"/>
            <a:chOff x="1483526" y="4383100"/>
            <a:chExt cx="3228412" cy="112335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A7D3886-1DCD-396A-C5D9-7512C6346044}"/>
                </a:ext>
              </a:extLst>
            </p:cNvPr>
            <p:cNvGrpSpPr/>
            <p:nvPr/>
          </p:nvGrpSpPr>
          <p:grpSpPr>
            <a:xfrm>
              <a:off x="1483526" y="4383100"/>
              <a:ext cx="3218101" cy="246221"/>
              <a:chOff x="1483526" y="4383100"/>
              <a:chExt cx="3218101" cy="24622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4C509A9-FC5F-8F89-DA6B-515CEB1ED183}"/>
                  </a:ext>
                </a:extLst>
              </p:cNvPr>
              <p:cNvSpPr txBox="1"/>
              <p:nvPr/>
            </p:nvSpPr>
            <p:spPr>
              <a:xfrm>
                <a:off x="1483526" y="4383100"/>
                <a:ext cx="32181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/>
                  <a:t>바 추천</a:t>
                </a: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5E94721-9C7E-2BD9-76B2-CC90F630D2FA}"/>
                  </a:ext>
                </a:extLst>
              </p:cNvPr>
              <p:cNvCxnSpPr/>
              <p:nvPr/>
            </p:nvCxnSpPr>
            <p:spPr>
              <a:xfrm>
                <a:off x="1549842" y="4629321"/>
                <a:ext cx="315178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7A46BFD-6B67-412D-6F95-514DADD9C52B}"/>
                </a:ext>
              </a:extLst>
            </p:cNvPr>
            <p:cNvGrpSpPr/>
            <p:nvPr/>
          </p:nvGrpSpPr>
          <p:grpSpPr>
            <a:xfrm>
              <a:off x="1483526" y="4670085"/>
              <a:ext cx="3218101" cy="246221"/>
              <a:chOff x="1483526" y="4383100"/>
              <a:chExt cx="3218101" cy="246221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656C8F3-56A2-EC7C-E761-3114366EF54F}"/>
                  </a:ext>
                </a:extLst>
              </p:cNvPr>
              <p:cNvSpPr txBox="1"/>
              <p:nvPr/>
            </p:nvSpPr>
            <p:spPr>
              <a:xfrm>
                <a:off x="1483526" y="4383100"/>
                <a:ext cx="32181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/>
                  <a:t>오늘도 술 마시네요ㅋㅋ</a:t>
                </a: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4AC3072-8875-1346-6AA9-3C4F68DC5482}"/>
                  </a:ext>
                </a:extLst>
              </p:cNvPr>
              <p:cNvCxnSpPr/>
              <p:nvPr/>
            </p:nvCxnSpPr>
            <p:spPr>
              <a:xfrm>
                <a:off x="1549842" y="4629321"/>
                <a:ext cx="315178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282D1EC-CB8E-97DD-F202-586DC29DEBAF}"/>
                </a:ext>
              </a:extLst>
            </p:cNvPr>
            <p:cNvGrpSpPr/>
            <p:nvPr/>
          </p:nvGrpSpPr>
          <p:grpSpPr>
            <a:xfrm>
              <a:off x="1483526" y="4964538"/>
              <a:ext cx="3218101" cy="246221"/>
              <a:chOff x="1483526" y="4383100"/>
              <a:chExt cx="3218101" cy="24622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D9875DE-5670-3830-1244-15880269F566}"/>
                  </a:ext>
                </a:extLst>
              </p:cNvPr>
              <p:cNvSpPr txBox="1"/>
              <p:nvPr/>
            </p:nvSpPr>
            <p:spPr>
              <a:xfrm>
                <a:off x="1483526" y="4383100"/>
                <a:ext cx="32181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/>
                  <a:t>안양 바 가보신 분</a:t>
                </a:r>
                <a:r>
                  <a:rPr lang="en-US" altLang="ko-KR" sz="1000"/>
                  <a:t>?</a:t>
                </a:r>
                <a:endParaRPr lang="ko-KR" altLang="en-US" sz="1000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591CB089-1D50-25B3-1701-6E5A75EF4BF9}"/>
                  </a:ext>
                </a:extLst>
              </p:cNvPr>
              <p:cNvCxnSpPr/>
              <p:nvPr/>
            </p:nvCxnSpPr>
            <p:spPr>
              <a:xfrm>
                <a:off x="1549842" y="4629321"/>
                <a:ext cx="315178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E544D3-CABD-DAD3-5FD1-890EF47AB6C6}"/>
                </a:ext>
              </a:extLst>
            </p:cNvPr>
            <p:cNvGrpSpPr/>
            <p:nvPr/>
          </p:nvGrpSpPr>
          <p:grpSpPr>
            <a:xfrm>
              <a:off x="1493837" y="5260232"/>
              <a:ext cx="3218101" cy="246221"/>
              <a:chOff x="1483526" y="4383100"/>
              <a:chExt cx="3218101" cy="24622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E1D5C33-879C-47A7-89F0-B330BA059CAF}"/>
                  </a:ext>
                </a:extLst>
              </p:cNvPr>
              <p:cNvSpPr txBox="1"/>
              <p:nvPr/>
            </p:nvSpPr>
            <p:spPr>
              <a:xfrm>
                <a:off x="1483526" y="4383100"/>
                <a:ext cx="321810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/>
                  <a:t>바카디 </a:t>
                </a:r>
                <a:r>
                  <a:rPr lang="en-US" altLang="ko-KR" sz="1000"/>
                  <a:t>151</a:t>
                </a:r>
                <a:r>
                  <a:rPr lang="ko-KR" altLang="en-US" sz="1000"/>
                  <a:t>이 단종이라네요</a:t>
                </a:r>
                <a:r>
                  <a:rPr lang="en-US" altLang="ko-KR" sz="1000"/>
                  <a:t>.</a:t>
                </a:r>
                <a:endParaRPr lang="ko-KR" altLang="en-US" sz="1000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3C88C07-3223-C690-70C0-2BF33FECEFF0}"/>
                  </a:ext>
                </a:extLst>
              </p:cNvPr>
              <p:cNvCxnSpPr/>
              <p:nvPr/>
            </p:nvCxnSpPr>
            <p:spPr>
              <a:xfrm>
                <a:off x="1549842" y="4629321"/>
                <a:ext cx="315178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8B05EAC-5EC3-93A8-444D-B1B901C02DB1}"/>
              </a:ext>
            </a:extLst>
          </p:cNvPr>
          <p:cNvGrpSpPr/>
          <p:nvPr/>
        </p:nvGrpSpPr>
        <p:grpSpPr>
          <a:xfrm>
            <a:off x="244561" y="5819130"/>
            <a:ext cx="9224580" cy="842927"/>
            <a:chOff x="244561" y="5819130"/>
            <a:chExt cx="9224580" cy="84292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BC2886F-4A85-68DF-0CEA-846A8C0CDA32}"/>
                </a:ext>
              </a:extLst>
            </p:cNvPr>
            <p:cNvSpPr/>
            <p:nvPr/>
          </p:nvSpPr>
          <p:spPr>
            <a:xfrm>
              <a:off x="244561" y="5819130"/>
              <a:ext cx="9224580" cy="8429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61FF068-2132-2C3D-62BC-3379B54F8ED1}"/>
                </a:ext>
              </a:extLst>
            </p:cNvPr>
            <p:cNvSpPr txBox="1"/>
            <p:nvPr/>
          </p:nvSpPr>
          <p:spPr>
            <a:xfrm>
              <a:off x="1560153" y="6018245"/>
              <a:ext cx="6635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0">
                  <a:solidFill>
                    <a:schemeClr val="bg1"/>
                  </a:solidFill>
                  <a:effectLst/>
                  <a:latin typeface="+mj-lt"/>
                </a:rPr>
                <a:t>Copyright ⓒ2023 lizzy.lee.dev. All rights reserved.</a:t>
              </a:r>
              <a:endParaRPr lang="ko-KR" altLang="en-US" sz="12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BF9C67-13CF-2141-0ED8-DCCA8F11EBF1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0-1</a:t>
            </a:r>
            <a:endParaRPr lang="ko-KR" altLang="en-US"/>
          </a:p>
        </p:txBody>
      </p:sp>
      <p:pic>
        <p:nvPicPr>
          <p:cNvPr id="5" name="그래픽 4" descr="배지 1 단색으로 채워진">
            <a:extLst>
              <a:ext uri="{FF2B5EF4-FFF2-40B4-BE49-F238E27FC236}">
                <a16:creationId xmlns:a16="http://schemas.microsoft.com/office/drawing/2014/main" id="{87D58E11-6601-5B97-85BF-B0C2B436D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631" y="3828184"/>
            <a:ext cx="457200" cy="457200"/>
          </a:xfrm>
          <a:prstGeom prst="rect">
            <a:avLst/>
          </a:prstGeom>
        </p:spPr>
      </p:pic>
      <p:pic>
        <p:nvPicPr>
          <p:cNvPr id="8" name="그래픽 7" descr="배지 단색으로 채워진">
            <a:extLst>
              <a:ext uri="{FF2B5EF4-FFF2-40B4-BE49-F238E27FC236}">
                <a16:creationId xmlns:a16="http://schemas.microsoft.com/office/drawing/2014/main" id="{DB399A81-0B5B-AA3B-73AD-7CF2F6B3D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649545" y="387907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45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627840"/>
              </p:ext>
            </p:extLst>
          </p:nvPr>
        </p:nvGraphicFramePr>
        <p:xfrm>
          <a:off x="9476507" y="933440"/>
          <a:ext cx="2466110" cy="39024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이메일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가입시 입력한 이메일 입력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아이디 찾기 버튼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</a:t>
                      </a: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번 내용 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아이디 찾기 결과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올바른 이메일인 경우 회원 아이디 마스킹 처리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앞뒤 </a:t>
                      </a: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글자 제외</a:t>
                      </a:r>
                      <a:r>
                        <a:rPr lang="en-US" altLang="ko-KR" sz="1000"/>
                        <a:t>)</a:t>
                      </a:r>
                      <a:r>
                        <a:rPr lang="ko-KR" altLang="en-US" sz="1000"/>
                        <a:t>해서 표시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잘못된 이메일인 경우 등록되지 않은 이메일입니다</a:t>
                      </a:r>
                      <a:r>
                        <a:rPr lang="en-US" altLang="ko-KR" sz="1000"/>
                        <a:t>. </a:t>
                      </a:r>
                      <a:r>
                        <a:rPr lang="ko-KR" altLang="en-US" sz="1000"/>
                        <a:t>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아이디 찾기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아이디 찾기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6-1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2560B-E87F-1978-832A-E4A754486D03}"/>
              </a:ext>
            </a:extLst>
          </p:cNvPr>
          <p:cNvSpPr txBox="1"/>
          <p:nvPr/>
        </p:nvSpPr>
        <p:spPr>
          <a:xfrm>
            <a:off x="2663216" y="2743118"/>
            <a:ext cx="110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이메일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F0120C-827A-79AA-4AE6-191BC53AD9F1}"/>
              </a:ext>
            </a:extLst>
          </p:cNvPr>
          <p:cNvSpPr/>
          <p:nvPr/>
        </p:nvSpPr>
        <p:spPr>
          <a:xfrm>
            <a:off x="3466286" y="2747735"/>
            <a:ext cx="3280442" cy="2809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876B855-5309-310B-D412-39C1F32B064B}"/>
              </a:ext>
            </a:extLst>
          </p:cNvPr>
          <p:cNvSpPr/>
          <p:nvPr/>
        </p:nvSpPr>
        <p:spPr>
          <a:xfrm>
            <a:off x="3821919" y="3246502"/>
            <a:ext cx="1940254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아이디 찾기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F5DDA9-F416-B15A-87EC-FD61BA583A05}"/>
              </a:ext>
            </a:extLst>
          </p:cNvPr>
          <p:cNvSpPr/>
          <p:nvPr/>
        </p:nvSpPr>
        <p:spPr>
          <a:xfrm>
            <a:off x="2753032" y="3903406"/>
            <a:ext cx="3993695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03D79F-60B2-5EC6-B238-F03427CD19B2}"/>
              </a:ext>
            </a:extLst>
          </p:cNvPr>
          <p:cNvSpPr txBox="1"/>
          <p:nvPr/>
        </p:nvSpPr>
        <p:spPr>
          <a:xfrm>
            <a:off x="2920181" y="4021394"/>
            <a:ext cx="3628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회원님의 아이디는</a:t>
            </a:r>
            <a:br>
              <a:rPr lang="en-US" altLang="ko-KR"/>
            </a:br>
            <a:br>
              <a:rPr lang="en-US" altLang="ko-KR"/>
            </a:br>
            <a:r>
              <a:rPr lang="en-US" altLang="ko-KR">
                <a:solidFill>
                  <a:srgbClr val="FF6699"/>
                </a:solidFill>
              </a:rPr>
              <a:t>as*****15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/>
              <a:t>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8B7BC0-13CA-75CF-F06C-4D2E468C8CEE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25" name="그래픽 24" descr="배지 1 단색으로 채워진">
            <a:extLst>
              <a:ext uri="{FF2B5EF4-FFF2-40B4-BE49-F238E27FC236}">
                <a16:creationId xmlns:a16="http://schemas.microsoft.com/office/drawing/2014/main" id="{C5786DE6-B04F-C3A8-3D88-728CADBE8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991" y="2439806"/>
            <a:ext cx="457200" cy="457200"/>
          </a:xfrm>
          <a:prstGeom prst="rect">
            <a:avLst/>
          </a:prstGeom>
        </p:spPr>
      </p:pic>
      <p:pic>
        <p:nvPicPr>
          <p:cNvPr id="26" name="그래픽 25" descr="배지 단색으로 채워진">
            <a:extLst>
              <a:ext uri="{FF2B5EF4-FFF2-40B4-BE49-F238E27FC236}">
                <a16:creationId xmlns:a16="http://schemas.microsoft.com/office/drawing/2014/main" id="{F0F52423-88A5-9C00-9A7D-20135B174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71929" y="2987654"/>
            <a:ext cx="457200" cy="457200"/>
          </a:xfrm>
          <a:prstGeom prst="rect">
            <a:avLst/>
          </a:prstGeom>
        </p:spPr>
      </p:pic>
      <p:pic>
        <p:nvPicPr>
          <p:cNvPr id="27" name="그래픽 26" descr="배지 3 단색으로 채워진">
            <a:extLst>
              <a:ext uri="{FF2B5EF4-FFF2-40B4-BE49-F238E27FC236}">
                <a16:creationId xmlns:a16="http://schemas.microsoft.com/office/drawing/2014/main" id="{3B17342D-CF9E-4CDC-45F3-5E51B688BF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02310" y="365836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7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47621"/>
              </p:ext>
            </p:extLst>
          </p:nvPr>
        </p:nvGraphicFramePr>
        <p:xfrm>
          <a:off x="9476507" y="933440"/>
          <a:ext cx="2466110" cy="40093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가입시 등록한 아이디와 이메일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비밀번호 찾기 버튼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</a:t>
                      </a: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번 내용 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비밀번호 찾기 결과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아이디와 이메일이 올바른 경우 이메일로 비밀번호 발송되었다는 정보 표시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아이디와 이메일이 잘못된 경우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아이디 또는 이메일이 잘못되었습니다 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비밀번호 찾기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6" y="1913288"/>
            <a:ext cx="200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비밀번호 찾기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6-2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2560B-E87F-1978-832A-E4A754486D03}"/>
              </a:ext>
            </a:extLst>
          </p:cNvPr>
          <p:cNvSpPr txBox="1"/>
          <p:nvPr/>
        </p:nvSpPr>
        <p:spPr>
          <a:xfrm>
            <a:off x="2663216" y="2743118"/>
            <a:ext cx="110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이메일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F0120C-827A-79AA-4AE6-191BC53AD9F1}"/>
              </a:ext>
            </a:extLst>
          </p:cNvPr>
          <p:cNvSpPr/>
          <p:nvPr/>
        </p:nvSpPr>
        <p:spPr>
          <a:xfrm>
            <a:off x="3466286" y="2747735"/>
            <a:ext cx="3280442" cy="2809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876B855-5309-310B-D412-39C1F32B064B}"/>
              </a:ext>
            </a:extLst>
          </p:cNvPr>
          <p:cNvSpPr/>
          <p:nvPr/>
        </p:nvSpPr>
        <p:spPr>
          <a:xfrm>
            <a:off x="3821919" y="3246502"/>
            <a:ext cx="1940254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비밀번호 찾기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F5DDA9-F416-B15A-87EC-FD61BA583A05}"/>
              </a:ext>
            </a:extLst>
          </p:cNvPr>
          <p:cNvSpPr/>
          <p:nvPr/>
        </p:nvSpPr>
        <p:spPr>
          <a:xfrm>
            <a:off x="2753032" y="3903405"/>
            <a:ext cx="3993695" cy="1160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03D79F-60B2-5EC6-B238-F03427CD19B2}"/>
              </a:ext>
            </a:extLst>
          </p:cNvPr>
          <p:cNvSpPr txBox="1"/>
          <p:nvPr/>
        </p:nvSpPr>
        <p:spPr>
          <a:xfrm>
            <a:off x="2920181" y="4021394"/>
            <a:ext cx="3628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회원님의 이메일</a:t>
            </a:r>
            <a:r>
              <a:rPr lang="en-US" altLang="ko-KR"/>
              <a:t>(aaa@a.bc)</a:t>
            </a:r>
            <a:r>
              <a:rPr lang="ko-KR" altLang="en-US"/>
              <a:t>로</a:t>
            </a:r>
            <a:endParaRPr lang="en-US" altLang="ko-KR"/>
          </a:p>
          <a:p>
            <a:pPr algn="ctr"/>
            <a:endParaRPr lang="en-US" altLang="ko-KR"/>
          </a:p>
          <a:p>
            <a:pPr algn="ctr"/>
            <a:r>
              <a:rPr lang="ko-KR" altLang="en-US"/>
              <a:t>새 비밀번호가 발송되었습니다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94C34-13C5-D295-0CB0-28712514C66B}"/>
              </a:ext>
            </a:extLst>
          </p:cNvPr>
          <p:cNvSpPr txBox="1"/>
          <p:nvPr/>
        </p:nvSpPr>
        <p:spPr>
          <a:xfrm>
            <a:off x="2668662" y="2302826"/>
            <a:ext cx="110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아이디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536EA7-EFFB-0180-FD15-F26620973A2B}"/>
              </a:ext>
            </a:extLst>
          </p:cNvPr>
          <p:cNvSpPr/>
          <p:nvPr/>
        </p:nvSpPr>
        <p:spPr>
          <a:xfrm>
            <a:off x="3471732" y="2307443"/>
            <a:ext cx="3280442" cy="2809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B6A6FE-557B-EBA7-ACC1-4CE00C8793D5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11" name="그래픽 10" descr="배지 1 단색으로 채워진">
            <a:extLst>
              <a:ext uri="{FF2B5EF4-FFF2-40B4-BE49-F238E27FC236}">
                <a16:creationId xmlns:a16="http://schemas.microsoft.com/office/drawing/2014/main" id="{5F7D7084-2817-4D0A-A5CE-AA3656DA2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1336" y="2039543"/>
            <a:ext cx="457200" cy="457200"/>
          </a:xfrm>
          <a:prstGeom prst="rect">
            <a:avLst/>
          </a:prstGeom>
        </p:spPr>
      </p:pic>
      <p:pic>
        <p:nvPicPr>
          <p:cNvPr id="12" name="그래픽 11" descr="배지 단색으로 채워진">
            <a:extLst>
              <a:ext uri="{FF2B5EF4-FFF2-40B4-BE49-F238E27FC236}">
                <a16:creationId xmlns:a16="http://schemas.microsoft.com/office/drawing/2014/main" id="{4682EB6A-4234-93E7-C6D3-787C06B4A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93319" y="3028075"/>
            <a:ext cx="457200" cy="457200"/>
          </a:xfrm>
          <a:prstGeom prst="rect">
            <a:avLst/>
          </a:prstGeom>
        </p:spPr>
      </p:pic>
      <p:pic>
        <p:nvPicPr>
          <p:cNvPr id="13" name="그래픽 12" descr="배지 3 단색으로 채워진">
            <a:extLst>
              <a:ext uri="{FF2B5EF4-FFF2-40B4-BE49-F238E27FC236}">
                <a16:creationId xmlns:a16="http://schemas.microsoft.com/office/drawing/2014/main" id="{12F7716F-8BDE-48C7-6C69-D0DDAF28C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02310" y="365836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56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/>
        </p:nvGraphicFramePr>
        <p:xfrm>
          <a:off x="9476507" y="933440"/>
          <a:ext cx="2466110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회원가입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6" y="1913288"/>
            <a:ext cx="200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회원가입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6-3</a:t>
            </a:r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876B855-5309-310B-D412-39C1F32B064B}"/>
              </a:ext>
            </a:extLst>
          </p:cNvPr>
          <p:cNvSpPr/>
          <p:nvPr/>
        </p:nvSpPr>
        <p:spPr>
          <a:xfrm>
            <a:off x="3830898" y="4813700"/>
            <a:ext cx="1940254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회원가입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B3104C-B8D1-88E4-B088-572FFF15EED1}"/>
              </a:ext>
            </a:extLst>
          </p:cNvPr>
          <p:cNvGrpSpPr/>
          <p:nvPr/>
        </p:nvGrpSpPr>
        <p:grpSpPr>
          <a:xfrm>
            <a:off x="1972938" y="2989637"/>
            <a:ext cx="4582628" cy="307777"/>
            <a:chOff x="1513372" y="3159853"/>
            <a:chExt cx="4582628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B849D3-AE56-1F7A-23C5-064909609D61}"/>
                </a:ext>
              </a:extLst>
            </p:cNvPr>
            <p:cNvSpPr txBox="1"/>
            <p:nvPr/>
          </p:nvSpPr>
          <p:spPr>
            <a:xfrm>
              <a:off x="1513372" y="3159853"/>
              <a:ext cx="2222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비밀번호 변경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9E7001-1B48-110F-80D0-013080715ECA}"/>
                </a:ext>
              </a:extLst>
            </p:cNvPr>
            <p:cNvSpPr/>
            <p:nvPr/>
          </p:nvSpPr>
          <p:spPr>
            <a:xfrm>
              <a:off x="3913239" y="3173242"/>
              <a:ext cx="2182761" cy="280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C2175E-AA1D-F52B-DD7D-8FEDC51702D2}"/>
              </a:ext>
            </a:extLst>
          </p:cNvPr>
          <p:cNvGrpSpPr/>
          <p:nvPr/>
        </p:nvGrpSpPr>
        <p:grpSpPr>
          <a:xfrm>
            <a:off x="1972938" y="3373833"/>
            <a:ext cx="4582628" cy="307777"/>
            <a:chOff x="1513372" y="3159853"/>
            <a:chExt cx="4582628" cy="3077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2CC2DF-2995-B60B-0445-E7BEDA84D391}"/>
                </a:ext>
              </a:extLst>
            </p:cNvPr>
            <p:cNvSpPr txBox="1"/>
            <p:nvPr/>
          </p:nvSpPr>
          <p:spPr>
            <a:xfrm>
              <a:off x="1513372" y="3159853"/>
              <a:ext cx="2222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비밀번호 확인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88DF62E-4B3A-A033-AA99-AF2F0548A0F8}"/>
                </a:ext>
              </a:extLst>
            </p:cNvPr>
            <p:cNvSpPr/>
            <p:nvPr/>
          </p:nvSpPr>
          <p:spPr>
            <a:xfrm>
              <a:off x="3913239" y="3173242"/>
              <a:ext cx="2182761" cy="280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63F51A-FD92-659C-C91C-5E2E64B42E06}"/>
              </a:ext>
            </a:extLst>
          </p:cNvPr>
          <p:cNvGrpSpPr/>
          <p:nvPr/>
        </p:nvGrpSpPr>
        <p:grpSpPr>
          <a:xfrm>
            <a:off x="1972938" y="3758029"/>
            <a:ext cx="4582628" cy="307777"/>
            <a:chOff x="1513372" y="3159853"/>
            <a:chExt cx="4582628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43F932-D52E-B5F0-C0F2-F28AFDDB10B6}"/>
                </a:ext>
              </a:extLst>
            </p:cNvPr>
            <p:cNvSpPr txBox="1"/>
            <p:nvPr/>
          </p:nvSpPr>
          <p:spPr>
            <a:xfrm>
              <a:off x="1513372" y="3159853"/>
              <a:ext cx="2222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닉네임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614EA94-5AF1-8114-9199-50126AAB85CD}"/>
                </a:ext>
              </a:extLst>
            </p:cNvPr>
            <p:cNvSpPr/>
            <p:nvPr/>
          </p:nvSpPr>
          <p:spPr>
            <a:xfrm>
              <a:off x="3913239" y="3173242"/>
              <a:ext cx="2182761" cy="280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388942-AB54-EBE7-339D-9011693C634B}"/>
              </a:ext>
            </a:extLst>
          </p:cNvPr>
          <p:cNvGrpSpPr/>
          <p:nvPr/>
        </p:nvGrpSpPr>
        <p:grpSpPr>
          <a:xfrm>
            <a:off x="1972938" y="4142225"/>
            <a:ext cx="4582628" cy="307777"/>
            <a:chOff x="1513372" y="3159853"/>
            <a:chExt cx="4582628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059350-EB25-8BA9-2D8E-93ABB84BE2F8}"/>
                </a:ext>
              </a:extLst>
            </p:cNvPr>
            <p:cNvSpPr txBox="1"/>
            <p:nvPr/>
          </p:nvSpPr>
          <p:spPr>
            <a:xfrm>
              <a:off x="1513372" y="3159853"/>
              <a:ext cx="2222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이메일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8FB5AF6-38D5-8685-839A-A903A2DEA504}"/>
                </a:ext>
              </a:extLst>
            </p:cNvPr>
            <p:cNvSpPr/>
            <p:nvPr/>
          </p:nvSpPr>
          <p:spPr>
            <a:xfrm>
              <a:off x="3913239" y="3173242"/>
              <a:ext cx="2182761" cy="280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3B27C71-5962-FB22-5ECA-174C91953684}"/>
              </a:ext>
            </a:extLst>
          </p:cNvPr>
          <p:cNvSpPr txBox="1"/>
          <p:nvPr/>
        </p:nvSpPr>
        <p:spPr>
          <a:xfrm>
            <a:off x="1985878" y="2605441"/>
            <a:ext cx="2222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아이디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78886D-F8E5-1B1D-4F2D-413EFE6D4312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5F85D3-0227-4A45-90EA-4EF5CD37756A}"/>
              </a:ext>
            </a:extLst>
          </p:cNvPr>
          <p:cNvSpPr/>
          <p:nvPr/>
        </p:nvSpPr>
        <p:spPr>
          <a:xfrm>
            <a:off x="4372805" y="2584756"/>
            <a:ext cx="2182761" cy="2809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5E79675-9274-4624-9F2E-A86627822E02}"/>
              </a:ext>
            </a:extLst>
          </p:cNvPr>
          <p:cNvSpPr/>
          <p:nvPr/>
        </p:nvSpPr>
        <p:spPr>
          <a:xfrm>
            <a:off x="6693906" y="2618318"/>
            <a:ext cx="1173480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중복검사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D03C24D-1EB5-A5BC-EACC-385A919BBDF9}"/>
              </a:ext>
            </a:extLst>
          </p:cNvPr>
          <p:cNvSpPr/>
          <p:nvPr/>
        </p:nvSpPr>
        <p:spPr>
          <a:xfrm>
            <a:off x="6693906" y="3784152"/>
            <a:ext cx="1173480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중복검사</a:t>
            </a:r>
          </a:p>
        </p:txBody>
      </p:sp>
    </p:spTree>
    <p:extLst>
      <p:ext uri="{BB962C8B-B14F-4D97-AF65-F5344CB8AC3E}">
        <p14:creationId xmlns:p14="http://schemas.microsoft.com/office/powerpoint/2010/main" val="315211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136571"/>
              </p:ext>
            </p:extLst>
          </p:nvPr>
        </p:nvGraphicFramePr>
        <p:xfrm>
          <a:off x="9476507" y="933440"/>
          <a:ext cx="2466110" cy="46644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사용자 정보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로그인 후 사용자 닉네임 표시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마이페이지 버튼 클릭시 내 정보 보기 화면</a:t>
                      </a:r>
                      <a:r>
                        <a:rPr lang="en-US" altLang="ko-KR" sz="1000"/>
                        <a:t>(0-3)</a:t>
                      </a:r>
                      <a:r>
                        <a:rPr lang="ko-KR" altLang="en-US" sz="1000"/>
                        <a:t>으로 이동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사용자가 관리자인 경우 관리자페이지 버튼 표시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관리자페이지 버튼 클릭시 메인화면 설정 화면</a:t>
                      </a:r>
                      <a:r>
                        <a:rPr lang="en-US" altLang="ko-KR" sz="1000"/>
                        <a:t>(0-6)</a:t>
                      </a:r>
                      <a:r>
                        <a:rPr lang="ko-KR" altLang="en-US" sz="1000"/>
                        <a:t>으로 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메인화면을 제외한 화면에서는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비로그인인 경우 로그인화면</a:t>
                      </a:r>
                      <a:r>
                        <a:rPr lang="en-US" altLang="ko-KR" sz="1000"/>
                        <a:t>(0-3) </a:t>
                      </a:r>
                      <a:r>
                        <a:rPr lang="ko-KR" altLang="en-US" sz="1000"/>
                        <a:t>이동 버튼 표시</a:t>
                      </a:r>
                      <a:br>
                        <a:rPr lang="en-US" altLang="ko-KR" sz="1000"/>
                      </a:b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1-1 </a:t>
                      </a:r>
                      <a:r>
                        <a:rPr lang="ko-KR" altLang="en-US" sz="1000"/>
                        <a:t>참고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메인화면을 제외한 화면에서는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해당 부분에 마이페이지 또는 관리자페이지 이동 버튼 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메인화면 </a:t>
            </a:r>
            <a:r>
              <a:rPr lang="en-US" altLang="ko-KR" sz="1400"/>
              <a:t>(</a:t>
            </a:r>
            <a:r>
              <a:rPr lang="ko-KR" altLang="en-US" sz="1400"/>
              <a:t>로그인 이후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D7E430-D1BF-6F5C-40CB-B86D61D79401}"/>
              </a:ext>
            </a:extLst>
          </p:cNvPr>
          <p:cNvGrpSpPr/>
          <p:nvPr/>
        </p:nvGrpSpPr>
        <p:grpSpPr>
          <a:xfrm>
            <a:off x="1461718" y="2031747"/>
            <a:ext cx="5025999" cy="1306748"/>
            <a:chOff x="1469084" y="2205963"/>
            <a:chExt cx="5025999" cy="1306748"/>
          </a:xfrm>
        </p:grpSpPr>
        <p:pic>
          <p:nvPicPr>
            <p:cNvPr id="21" name="그림 20" descr="음료, 칵테일, 음료용기, 칵테일 장식이(가) 표시된 사진&#10;&#10;자동 생성된 설명">
              <a:extLst>
                <a:ext uri="{FF2B5EF4-FFF2-40B4-BE49-F238E27FC236}">
                  <a16:creationId xmlns:a16="http://schemas.microsoft.com/office/drawing/2014/main" id="{8D8020E8-D97C-84E0-AC66-5EA398DA3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0" b="40190"/>
            <a:stretch/>
          </p:blipFill>
          <p:spPr>
            <a:xfrm>
              <a:off x="1558212" y="2205963"/>
              <a:ext cx="4777274" cy="13067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206E-FAB0-0798-DB3A-C224B6F0470C}"/>
                </a:ext>
              </a:extLst>
            </p:cNvPr>
            <p:cNvSpPr txBox="1"/>
            <p:nvPr/>
          </p:nvSpPr>
          <p:spPr>
            <a:xfrm>
              <a:off x="3667566" y="3266490"/>
              <a:ext cx="23933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ln>
                    <a:solidFill>
                      <a:schemeClr val="tx1"/>
                    </a:solidFill>
                  </a:ln>
                </a:rPr>
                <a:t>● </a:t>
              </a:r>
              <a:r>
                <a:rPr lang="ko-KR" altLang="en-US" sz="100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● ●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947C3A-3FB1-D381-FB7F-71E35220B56A}"/>
                </a:ext>
              </a:extLst>
            </p:cNvPr>
            <p:cNvSpPr txBox="1"/>
            <p:nvPr/>
          </p:nvSpPr>
          <p:spPr>
            <a:xfrm>
              <a:off x="1469084" y="2648089"/>
              <a:ext cx="475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A8A1E9-784E-DE04-5B59-7BE9B326B421}"/>
                </a:ext>
              </a:extLst>
            </p:cNvPr>
            <p:cNvSpPr txBox="1"/>
            <p:nvPr/>
          </p:nvSpPr>
          <p:spPr>
            <a:xfrm>
              <a:off x="6019222" y="2619053"/>
              <a:ext cx="475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▶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23AF42-4DD7-4270-E455-D8CDD2677FA2}"/>
              </a:ext>
            </a:extLst>
          </p:cNvPr>
          <p:cNvSpPr/>
          <p:nvPr/>
        </p:nvSpPr>
        <p:spPr>
          <a:xfrm>
            <a:off x="6531429" y="2029407"/>
            <a:ext cx="1638794" cy="13067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55663B6-F293-B0A5-2A4F-01DB0616C044}"/>
              </a:ext>
            </a:extLst>
          </p:cNvPr>
          <p:cNvSpPr/>
          <p:nvPr/>
        </p:nvSpPr>
        <p:spPr>
          <a:xfrm>
            <a:off x="1550845" y="3528013"/>
            <a:ext cx="6619377" cy="30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9A2223-C23C-90F1-296E-17318630AF9A}"/>
              </a:ext>
            </a:extLst>
          </p:cNvPr>
          <p:cNvSpPr txBox="1"/>
          <p:nvPr/>
        </p:nvSpPr>
        <p:spPr>
          <a:xfrm>
            <a:off x="1461718" y="3528013"/>
            <a:ext cx="2280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 정보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272B95-8D5D-D914-7FD7-C5ADE43A5987}"/>
              </a:ext>
            </a:extLst>
          </p:cNvPr>
          <p:cNvSpPr/>
          <p:nvPr/>
        </p:nvSpPr>
        <p:spPr>
          <a:xfrm flipV="1">
            <a:off x="1550845" y="3800338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키 라임, 레몬, 아이스 큐브, 진토닉이(가) 표시된 사진&#10;&#10;자동 생성된 설명">
            <a:extLst>
              <a:ext uri="{FF2B5EF4-FFF2-40B4-BE49-F238E27FC236}">
                <a16:creationId xmlns:a16="http://schemas.microsoft.com/office/drawing/2014/main" id="{F9E18AF9-5AF9-97E0-9DCD-02925B810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37" y="3962240"/>
            <a:ext cx="1736886" cy="1214690"/>
          </a:xfrm>
          <a:prstGeom prst="rect">
            <a:avLst/>
          </a:prstGeom>
        </p:spPr>
      </p:pic>
      <p:pic>
        <p:nvPicPr>
          <p:cNvPr id="41" name="그림 40" descr="청량 음료, 칵테일, 음식, 알코올 음료이(가) 표시된 사진&#10;&#10;자동 생성된 설명">
            <a:extLst>
              <a:ext uri="{FF2B5EF4-FFF2-40B4-BE49-F238E27FC236}">
                <a16:creationId xmlns:a16="http://schemas.microsoft.com/office/drawing/2014/main" id="{A3A2AB97-5896-E607-3137-B535A77606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8" t="30421" b="11367"/>
          <a:stretch/>
        </p:blipFill>
        <p:spPr>
          <a:xfrm>
            <a:off x="4020798" y="3969322"/>
            <a:ext cx="1736886" cy="1214690"/>
          </a:xfrm>
          <a:prstGeom prst="rect">
            <a:avLst/>
          </a:prstGeom>
        </p:spPr>
      </p:pic>
      <p:pic>
        <p:nvPicPr>
          <p:cNvPr id="45" name="그림 44" descr="음료, 음료용기, 스템웨어, 테이블웨어이(가) 표시된 사진&#10;&#10;자동 생성된 설명">
            <a:extLst>
              <a:ext uri="{FF2B5EF4-FFF2-40B4-BE49-F238E27FC236}">
                <a16:creationId xmlns:a16="http://schemas.microsoft.com/office/drawing/2014/main" id="{DBF73493-6EB4-A624-456A-6E5C533B8C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t="15659" r="21716" b="19549"/>
          <a:stretch/>
        </p:blipFill>
        <p:spPr>
          <a:xfrm>
            <a:off x="6194059" y="3969322"/>
            <a:ext cx="1725791" cy="1209734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F39E32-53A1-7761-BBA5-3233A7178041}"/>
              </a:ext>
            </a:extLst>
          </p:cNvPr>
          <p:cNvSpPr/>
          <p:nvPr/>
        </p:nvSpPr>
        <p:spPr>
          <a:xfrm>
            <a:off x="1847537" y="5176930"/>
            <a:ext cx="1736886" cy="18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모히또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61705E-E666-2285-85E7-BA73B454D7D6}"/>
              </a:ext>
            </a:extLst>
          </p:cNvPr>
          <p:cNvSpPr/>
          <p:nvPr/>
        </p:nvSpPr>
        <p:spPr>
          <a:xfrm>
            <a:off x="4020798" y="5176930"/>
            <a:ext cx="1736886" cy="18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네그로니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575AAF-2A8C-1BED-6C01-331B8971CA95}"/>
              </a:ext>
            </a:extLst>
          </p:cNvPr>
          <p:cNvSpPr/>
          <p:nvPr/>
        </p:nvSpPr>
        <p:spPr>
          <a:xfrm>
            <a:off x="6194059" y="5158781"/>
            <a:ext cx="1736886" cy="18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화이트 피즈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8B22562-F66F-E764-1EC6-C9FAA65A7042}"/>
              </a:ext>
            </a:extLst>
          </p:cNvPr>
          <p:cNvGrpSpPr/>
          <p:nvPr/>
        </p:nvGrpSpPr>
        <p:grpSpPr>
          <a:xfrm>
            <a:off x="1460715" y="5576729"/>
            <a:ext cx="3240912" cy="352872"/>
            <a:chOff x="1461718" y="5385963"/>
            <a:chExt cx="3240912" cy="35287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B52B828-442B-879C-50F8-D2BCA70A2B30}"/>
                </a:ext>
              </a:extLst>
            </p:cNvPr>
            <p:cNvSpPr/>
            <p:nvPr/>
          </p:nvSpPr>
          <p:spPr>
            <a:xfrm>
              <a:off x="1550845" y="5385963"/>
              <a:ext cx="3151785" cy="3062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C8F1257-F0A8-DAA7-9DEE-90BAC2E776CB}"/>
                </a:ext>
              </a:extLst>
            </p:cNvPr>
            <p:cNvGrpSpPr/>
            <p:nvPr/>
          </p:nvGrpSpPr>
          <p:grpSpPr>
            <a:xfrm>
              <a:off x="1461718" y="5420794"/>
              <a:ext cx="3240912" cy="318041"/>
              <a:chOff x="1461718" y="3472027"/>
              <a:chExt cx="3240912" cy="318041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74C9B7-0E4A-FF5E-C964-733334607C25}"/>
                  </a:ext>
                </a:extLst>
              </p:cNvPr>
              <p:cNvSpPr txBox="1"/>
              <p:nvPr/>
            </p:nvSpPr>
            <p:spPr>
              <a:xfrm>
                <a:off x="1461718" y="3472027"/>
                <a:ext cx="2280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>
                    <a:latin typeface="평창체 Regular" panose="02000503000000000000" pitchFamily="2" charset="-127"/>
                    <a:ea typeface="평창체 Regular" panose="02000503000000000000" pitchFamily="2" charset="-127"/>
                  </a:rPr>
                  <a:t>칼럼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F73D060-C6E4-2BB4-0969-FE57509764F1}"/>
                  </a:ext>
                </a:extLst>
              </p:cNvPr>
              <p:cNvSpPr/>
              <p:nvPr/>
            </p:nvSpPr>
            <p:spPr>
              <a:xfrm flipV="1">
                <a:off x="1550846" y="3744349"/>
                <a:ext cx="315178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0B3F358-AA8D-578F-467D-C7605CD98650}"/>
              </a:ext>
            </a:extLst>
          </p:cNvPr>
          <p:cNvGrpSpPr/>
          <p:nvPr/>
        </p:nvGrpSpPr>
        <p:grpSpPr>
          <a:xfrm>
            <a:off x="4919584" y="5571130"/>
            <a:ext cx="3240912" cy="352872"/>
            <a:chOff x="1461718" y="5385963"/>
            <a:chExt cx="3240912" cy="35287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648ECD3-8FEC-EAC9-3BCF-6960B2C3B7DF}"/>
                </a:ext>
              </a:extLst>
            </p:cNvPr>
            <p:cNvSpPr/>
            <p:nvPr/>
          </p:nvSpPr>
          <p:spPr>
            <a:xfrm>
              <a:off x="1550845" y="5385963"/>
              <a:ext cx="3151785" cy="3062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AE979C8-DC6C-FE0A-21A3-6259B2F0F9F4}"/>
                </a:ext>
              </a:extLst>
            </p:cNvPr>
            <p:cNvGrpSpPr/>
            <p:nvPr/>
          </p:nvGrpSpPr>
          <p:grpSpPr>
            <a:xfrm>
              <a:off x="1461718" y="5420794"/>
              <a:ext cx="3240912" cy="318041"/>
              <a:chOff x="1461718" y="3472027"/>
              <a:chExt cx="3240912" cy="318041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EFEFB07-E362-AA02-CEC3-E5CE0D0EC85B}"/>
                  </a:ext>
                </a:extLst>
              </p:cNvPr>
              <p:cNvSpPr txBox="1"/>
              <p:nvPr/>
            </p:nvSpPr>
            <p:spPr>
              <a:xfrm>
                <a:off x="1461718" y="3472027"/>
                <a:ext cx="2280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>
                    <a:latin typeface="평창체 Regular" panose="02000503000000000000" pitchFamily="2" charset="-127"/>
                    <a:ea typeface="평창체 Regular" panose="02000503000000000000" pitchFamily="2" charset="-127"/>
                  </a:rPr>
                  <a:t>커뮤니티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95FC6A9-4C62-BAD1-AEC6-D99873CB2504}"/>
                  </a:ext>
                </a:extLst>
              </p:cNvPr>
              <p:cNvSpPr/>
              <p:nvPr/>
            </p:nvSpPr>
            <p:spPr>
              <a:xfrm flipV="1">
                <a:off x="1550846" y="3744349"/>
                <a:ext cx="315178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F5408F-CC94-6288-1400-17E996FF7A5A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0BEE6-2C6D-4A3A-9253-3B21CFD428AA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0-1</a:t>
            </a:r>
            <a:endParaRPr lang="ko-KR" altLang="en-US"/>
          </a:p>
        </p:txBody>
      </p:sp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37C449E1-BA5F-F8A0-2C46-29004840A7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4603" y="2097649"/>
            <a:ext cx="371816" cy="371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C5F91A-F262-F9B9-E81F-854DF818A273}"/>
              </a:ext>
            </a:extLst>
          </p:cNvPr>
          <p:cNvSpPr txBox="1"/>
          <p:nvPr/>
        </p:nvSpPr>
        <p:spPr>
          <a:xfrm>
            <a:off x="6956419" y="2097649"/>
            <a:ext cx="126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관리자 </a:t>
            </a:r>
            <a:r>
              <a:rPr lang="ko-KR" altLang="en-US" sz="1000">
                <a:solidFill>
                  <a:schemeClr val="bg1"/>
                </a:solidFill>
              </a:rPr>
              <a:t>님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DD5D57-8DF3-2308-A5AD-B811976B6260}"/>
              </a:ext>
            </a:extLst>
          </p:cNvPr>
          <p:cNvSpPr/>
          <p:nvPr/>
        </p:nvSpPr>
        <p:spPr>
          <a:xfrm>
            <a:off x="6645664" y="2520533"/>
            <a:ext cx="1410323" cy="31605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6297794-2F4D-FB93-91B3-5C2507A1794E}"/>
              </a:ext>
            </a:extLst>
          </p:cNvPr>
          <p:cNvSpPr/>
          <p:nvPr/>
        </p:nvSpPr>
        <p:spPr>
          <a:xfrm>
            <a:off x="6645663" y="2907651"/>
            <a:ext cx="1410323" cy="316054"/>
          </a:xfrm>
          <a:prstGeom prst="round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bg1"/>
                </a:solidFill>
              </a:rPr>
              <a:t>관리자페이지</a:t>
            </a:r>
          </a:p>
        </p:txBody>
      </p:sp>
      <p:pic>
        <p:nvPicPr>
          <p:cNvPr id="7" name="그래픽 6" descr="배지 1 단색으로 채워진">
            <a:extLst>
              <a:ext uri="{FF2B5EF4-FFF2-40B4-BE49-F238E27FC236}">
                <a16:creationId xmlns:a16="http://schemas.microsoft.com/office/drawing/2014/main" id="{C3737CC0-044D-D553-0283-0D8BA226D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8096" y="1772777"/>
            <a:ext cx="457200" cy="457200"/>
          </a:xfrm>
          <a:prstGeom prst="rect">
            <a:avLst/>
          </a:prstGeom>
        </p:spPr>
      </p:pic>
      <p:pic>
        <p:nvPicPr>
          <p:cNvPr id="9" name="그래픽 8" descr="배지 단색으로 채워진">
            <a:extLst>
              <a:ext uri="{FF2B5EF4-FFF2-40B4-BE49-F238E27FC236}">
                <a16:creationId xmlns:a16="http://schemas.microsoft.com/office/drawing/2014/main" id="{56D53D2F-D920-BAC6-57FB-6DB633A579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089817" y="949709"/>
            <a:ext cx="457200" cy="457200"/>
          </a:xfrm>
          <a:prstGeom prst="rect">
            <a:avLst/>
          </a:prstGeom>
        </p:spPr>
      </p:pic>
      <p:pic>
        <p:nvPicPr>
          <p:cNvPr id="10" name="그래픽 9" descr="배지 3 단색으로 채워진">
            <a:extLst>
              <a:ext uri="{FF2B5EF4-FFF2-40B4-BE49-F238E27FC236}">
                <a16:creationId xmlns:a16="http://schemas.microsoft.com/office/drawing/2014/main" id="{438B7F83-05D9-02B5-7306-211E67E987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056954" y="142135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0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584987"/>
              </p:ext>
            </p:extLst>
          </p:nvPr>
        </p:nvGraphicFramePr>
        <p:xfrm>
          <a:off x="9476507" y="933440"/>
          <a:ext cx="2466110" cy="42685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로그인 화면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로그인 버튼 클릭시 정상 로그인 되면 기존 화면으로 이동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회원가입 버튼 클릭시 회원가입 화면</a:t>
                      </a:r>
                      <a:r>
                        <a:rPr lang="en-US" altLang="ko-KR" sz="1000"/>
                        <a:t>(6-3)</a:t>
                      </a:r>
                      <a:r>
                        <a:rPr lang="ko-KR" altLang="en-US" sz="1000"/>
                        <a:t>으로 이동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아이디 찾기 버튼 클릭시 아이디 찾기 화면</a:t>
                      </a:r>
                      <a:r>
                        <a:rPr lang="en-US" altLang="ko-KR" sz="1000"/>
                        <a:t>(6-1)</a:t>
                      </a:r>
                      <a:r>
                        <a:rPr lang="ko-KR" altLang="en-US" sz="1000"/>
                        <a:t>으로 이동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비밀번호 찾기 클릭시 비밀번호 찾기 화면</a:t>
                      </a:r>
                      <a:r>
                        <a:rPr lang="en-US" altLang="ko-KR" sz="1000"/>
                        <a:t>(6-2)</a:t>
                      </a:r>
                      <a:r>
                        <a:rPr lang="ko-KR" altLang="en-US" sz="1000"/>
                        <a:t>으로 이동</a:t>
                      </a:r>
                      <a:endParaRPr lang="en-US" altLang="ko-KR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로그인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110C52F-3E22-9E5B-E26C-2360D1E8EB52}"/>
              </a:ext>
            </a:extLst>
          </p:cNvPr>
          <p:cNvGrpSpPr/>
          <p:nvPr/>
        </p:nvGrpSpPr>
        <p:grpSpPr>
          <a:xfrm>
            <a:off x="244561" y="5819130"/>
            <a:ext cx="9224580" cy="842927"/>
            <a:chOff x="244561" y="5819130"/>
            <a:chExt cx="9224580" cy="84292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C0FCCD-6021-41C7-A4C7-9B9219FF205E}"/>
                </a:ext>
              </a:extLst>
            </p:cNvPr>
            <p:cNvSpPr/>
            <p:nvPr/>
          </p:nvSpPr>
          <p:spPr>
            <a:xfrm>
              <a:off x="244561" y="5819130"/>
              <a:ext cx="9224580" cy="8429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C84F44-D79B-8E09-87A0-DADBFF99E275}"/>
                </a:ext>
              </a:extLst>
            </p:cNvPr>
            <p:cNvSpPr txBox="1"/>
            <p:nvPr/>
          </p:nvSpPr>
          <p:spPr>
            <a:xfrm>
              <a:off x="1560153" y="6018245"/>
              <a:ext cx="6635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0">
                  <a:solidFill>
                    <a:schemeClr val="bg1"/>
                  </a:solidFill>
                  <a:effectLst/>
                  <a:latin typeface="+mj-lt"/>
                </a:rPr>
                <a:t>Copyright ⓒ2023 lizzy.lee.dev. All rights reserved.</a:t>
              </a:r>
              <a:endParaRPr lang="ko-KR" altLang="en-US" sz="12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A9BBFF-E82B-941E-2BDA-A96C410E7A65}"/>
              </a:ext>
            </a:extLst>
          </p:cNvPr>
          <p:cNvSpPr/>
          <p:nvPr/>
        </p:nvSpPr>
        <p:spPr>
          <a:xfrm>
            <a:off x="2663216" y="2491270"/>
            <a:ext cx="4651984" cy="26981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2588571" y="2091161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로그인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6B718-9A79-3863-2E83-D30A1C8F612D}"/>
              </a:ext>
            </a:extLst>
          </p:cNvPr>
          <p:cNvSpPr txBox="1"/>
          <p:nvPr/>
        </p:nvSpPr>
        <p:spPr>
          <a:xfrm>
            <a:off x="2857163" y="2794836"/>
            <a:ext cx="979714" cy="368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아이디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304F60-20A6-9451-AAA3-39F312678C98}"/>
              </a:ext>
            </a:extLst>
          </p:cNvPr>
          <p:cNvSpPr/>
          <p:nvPr/>
        </p:nvSpPr>
        <p:spPr>
          <a:xfrm>
            <a:off x="4030824" y="2751555"/>
            <a:ext cx="2985796" cy="44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34D3D3-9A20-D0AB-33CE-E1B10AD4EC6D}"/>
              </a:ext>
            </a:extLst>
          </p:cNvPr>
          <p:cNvSpPr/>
          <p:nvPr/>
        </p:nvSpPr>
        <p:spPr>
          <a:xfrm>
            <a:off x="4030824" y="3396140"/>
            <a:ext cx="2985796" cy="44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07FAB-7C6F-895F-27D3-B8188923C1A2}"/>
              </a:ext>
            </a:extLst>
          </p:cNvPr>
          <p:cNvSpPr txBox="1"/>
          <p:nvPr/>
        </p:nvSpPr>
        <p:spPr>
          <a:xfrm>
            <a:off x="2857162" y="3458349"/>
            <a:ext cx="110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비밀번호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00BD58-87B1-180F-8A60-DA2C9A49AB23}"/>
              </a:ext>
            </a:extLst>
          </p:cNvPr>
          <p:cNvSpPr/>
          <p:nvPr/>
        </p:nvSpPr>
        <p:spPr>
          <a:xfrm>
            <a:off x="2857162" y="4053990"/>
            <a:ext cx="4159458" cy="4454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평창체 Regular" panose="02000503000000000000" pitchFamily="2" charset="-127"/>
                <a:ea typeface="평창체 Regular" panose="02000503000000000000" pitchFamily="2" charset="-127"/>
              </a:rPr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15B17-C344-123C-1F99-2DB1E5B1C4D3}"/>
              </a:ext>
            </a:extLst>
          </p:cNvPr>
          <p:cNvSpPr txBox="1"/>
          <p:nvPr/>
        </p:nvSpPr>
        <p:spPr>
          <a:xfrm>
            <a:off x="2857162" y="4590658"/>
            <a:ext cx="41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회원가입 </a:t>
            </a:r>
            <a:r>
              <a:rPr lang="en-US" altLang="ko-KR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</a:t>
            </a:r>
            <a:r>
              <a:rPr lang="ko-KR" altLang="en-US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아이디 찾기 </a:t>
            </a:r>
            <a:r>
              <a:rPr lang="en-US" altLang="ko-KR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</a:t>
            </a:r>
            <a:r>
              <a:rPr lang="ko-KR" altLang="en-US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비밀번호 찾기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B6E45A-249F-7E1B-1DAD-C10F2891A34E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0-2</a:t>
            </a:r>
            <a:endParaRPr lang="ko-KR" altLang="en-US"/>
          </a:p>
        </p:txBody>
      </p:sp>
      <p:pic>
        <p:nvPicPr>
          <p:cNvPr id="21" name="그래픽 20" descr="배지 1 단색으로 채워진">
            <a:extLst>
              <a:ext uri="{FF2B5EF4-FFF2-40B4-BE49-F238E27FC236}">
                <a16:creationId xmlns:a16="http://schemas.microsoft.com/office/drawing/2014/main" id="{2F125CE7-0F48-276E-DF96-AD0C4973A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6016" y="193324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3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54860"/>
              </p:ext>
            </p:extLst>
          </p:nvPr>
        </p:nvGraphicFramePr>
        <p:xfrm>
          <a:off x="9476507" y="933440"/>
          <a:ext cx="2466110" cy="35521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비밀번호 변경이 필요한 경우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비밀번호 변경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비밀번호 확인에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새 비밀번호를 입력하고 저장하기 클릭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비밀번호</a:t>
                      </a:r>
                      <a:r>
                        <a:rPr lang="en-US" altLang="ko-KR" sz="1000"/>
                        <a:t> </a:t>
                      </a:r>
                      <a:r>
                        <a:rPr lang="ko-KR" altLang="en-US" sz="1000"/>
                        <a:t>검사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닉네임 중복검사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후 저장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마이페이지</a:t>
            </a:r>
            <a:r>
              <a:rPr lang="en-US" altLang="ko-KR" sz="1400"/>
              <a:t>/</a:t>
            </a:r>
            <a:r>
              <a:rPr lang="ko-KR" altLang="en-US" sz="1400"/>
              <a:t>내정보 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0-3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ED4712-1DC9-4E11-639E-C765C75851C4}"/>
              </a:ext>
            </a:extLst>
          </p:cNvPr>
          <p:cNvCxnSpPr/>
          <p:nvPr/>
        </p:nvCxnSpPr>
        <p:spPr>
          <a:xfrm>
            <a:off x="1513372" y="2648821"/>
            <a:ext cx="665723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877334-7684-D545-3896-44198BCE7C6B}"/>
              </a:ext>
            </a:extLst>
          </p:cNvPr>
          <p:cNvSpPr/>
          <p:nvPr/>
        </p:nvSpPr>
        <p:spPr>
          <a:xfrm>
            <a:off x="1513372" y="2346838"/>
            <a:ext cx="1229828" cy="2961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46F63-E16D-369F-81DB-C22342E2B8A4}"/>
              </a:ext>
            </a:extLst>
          </p:cNvPr>
          <p:cNvSpPr txBox="1"/>
          <p:nvPr/>
        </p:nvSpPr>
        <p:spPr>
          <a:xfrm>
            <a:off x="1513373" y="2346838"/>
            <a:ext cx="458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 내정보 보기 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작성글 보기  작성댓글 보기  내 냉장고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1F1F9C-D303-DAFB-2B22-8A1C1429763D}"/>
              </a:ext>
            </a:extLst>
          </p:cNvPr>
          <p:cNvGrpSpPr/>
          <p:nvPr/>
        </p:nvGrpSpPr>
        <p:grpSpPr>
          <a:xfrm>
            <a:off x="1513372" y="3304368"/>
            <a:ext cx="4582628" cy="307777"/>
            <a:chOff x="1513372" y="3159853"/>
            <a:chExt cx="4582628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F9621D-C74B-AF4E-4B05-4F13A6ACFCF1}"/>
                </a:ext>
              </a:extLst>
            </p:cNvPr>
            <p:cNvSpPr txBox="1"/>
            <p:nvPr/>
          </p:nvSpPr>
          <p:spPr>
            <a:xfrm>
              <a:off x="1513372" y="3159853"/>
              <a:ext cx="2222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비밀번호 변경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A61E86-FFF1-36B2-A895-7400028961BF}"/>
                </a:ext>
              </a:extLst>
            </p:cNvPr>
            <p:cNvSpPr/>
            <p:nvPr/>
          </p:nvSpPr>
          <p:spPr>
            <a:xfrm>
              <a:off x="3913239" y="3173242"/>
              <a:ext cx="2182761" cy="280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3B7D40-3F3D-8C34-EC08-6D16A7545260}"/>
              </a:ext>
            </a:extLst>
          </p:cNvPr>
          <p:cNvGrpSpPr/>
          <p:nvPr/>
        </p:nvGrpSpPr>
        <p:grpSpPr>
          <a:xfrm>
            <a:off x="1513372" y="3688564"/>
            <a:ext cx="4582628" cy="307777"/>
            <a:chOff x="1513372" y="3159853"/>
            <a:chExt cx="4582628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E758E1-4425-F205-931A-693C1FE6202D}"/>
                </a:ext>
              </a:extLst>
            </p:cNvPr>
            <p:cNvSpPr txBox="1"/>
            <p:nvPr/>
          </p:nvSpPr>
          <p:spPr>
            <a:xfrm>
              <a:off x="1513372" y="3159853"/>
              <a:ext cx="2222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비밀번호 확인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CCF45A5-50E6-3BCA-86EC-3939126C35F0}"/>
                </a:ext>
              </a:extLst>
            </p:cNvPr>
            <p:cNvSpPr/>
            <p:nvPr/>
          </p:nvSpPr>
          <p:spPr>
            <a:xfrm>
              <a:off x="3913239" y="3173242"/>
              <a:ext cx="2182761" cy="280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3EA63B2-A599-A1D1-3935-F76D8A463626}"/>
              </a:ext>
            </a:extLst>
          </p:cNvPr>
          <p:cNvGrpSpPr/>
          <p:nvPr/>
        </p:nvGrpSpPr>
        <p:grpSpPr>
          <a:xfrm>
            <a:off x="1513372" y="4072760"/>
            <a:ext cx="4582628" cy="307777"/>
            <a:chOff x="1513372" y="3159853"/>
            <a:chExt cx="4582628" cy="3077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E426FD-B0A0-34B5-E6D9-92D089B900F4}"/>
                </a:ext>
              </a:extLst>
            </p:cNvPr>
            <p:cNvSpPr txBox="1"/>
            <p:nvPr/>
          </p:nvSpPr>
          <p:spPr>
            <a:xfrm>
              <a:off x="1513372" y="3159853"/>
              <a:ext cx="2222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닉네임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C3F5795-A3C3-6EBF-B6B6-11B2DD36A2F8}"/>
                </a:ext>
              </a:extLst>
            </p:cNvPr>
            <p:cNvSpPr/>
            <p:nvPr/>
          </p:nvSpPr>
          <p:spPr>
            <a:xfrm>
              <a:off x="3913239" y="3173242"/>
              <a:ext cx="2182761" cy="280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>
                  <a:solidFill>
                    <a:schemeClr val="tx1"/>
                  </a:solidFill>
                </a:rPr>
                <a:t>알중이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FAA7BBF-C820-9E31-3E39-3A38A46197CD}"/>
              </a:ext>
            </a:extLst>
          </p:cNvPr>
          <p:cNvSpPr txBox="1"/>
          <p:nvPr/>
        </p:nvSpPr>
        <p:spPr>
          <a:xfrm>
            <a:off x="1513372" y="4456956"/>
            <a:ext cx="2222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이메일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2404852A-3C7A-A1CF-D231-033ADEAF2EA8}"/>
              </a:ext>
            </a:extLst>
          </p:cNvPr>
          <p:cNvSpPr/>
          <p:nvPr/>
        </p:nvSpPr>
        <p:spPr>
          <a:xfrm>
            <a:off x="2743200" y="5137680"/>
            <a:ext cx="4159458" cy="4454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평창체 Regular" panose="02000503000000000000" pitchFamily="2" charset="-127"/>
                <a:ea typeface="평창체 Regular" panose="02000503000000000000" pitchFamily="2" charset="-127"/>
              </a:rPr>
              <a:t>저장하기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13221ED-7AAC-6A12-C56C-1ED1775E5B8C}"/>
              </a:ext>
            </a:extLst>
          </p:cNvPr>
          <p:cNvGrpSpPr/>
          <p:nvPr/>
        </p:nvGrpSpPr>
        <p:grpSpPr>
          <a:xfrm>
            <a:off x="1526312" y="2859481"/>
            <a:ext cx="4569688" cy="369332"/>
            <a:chOff x="1526312" y="2859481"/>
            <a:chExt cx="4569688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524C96-17E6-E792-3157-C98665FFBB63}"/>
                </a:ext>
              </a:extLst>
            </p:cNvPr>
            <p:cNvSpPr txBox="1"/>
            <p:nvPr/>
          </p:nvSpPr>
          <p:spPr>
            <a:xfrm>
              <a:off x="1526312" y="2920172"/>
              <a:ext cx="2222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아이디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8E7AF0F-4F21-2807-E518-6D05D5B29B52}"/>
                </a:ext>
              </a:extLst>
            </p:cNvPr>
            <p:cNvSpPr txBox="1"/>
            <p:nvPr/>
          </p:nvSpPr>
          <p:spPr>
            <a:xfrm>
              <a:off x="3913239" y="2859481"/>
              <a:ext cx="2182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aljung23</a:t>
              </a:r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339BAB-3435-FB0F-454B-BE72DCF37554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관리자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10" name="그래픽 9" descr="배지 1 단색으로 채워진">
            <a:extLst>
              <a:ext uri="{FF2B5EF4-FFF2-40B4-BE49-F238E27FC236}">
                <a16:creationId xmlns:a16="http://schemas.microsoft.com/office/drawing/2014/main" id="{1772737B-D4DE-50C7-2DBF-80274A2DA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2012" y="3064178"/>
            <a:ext cx="457200" cy="457200"/>
          </a:xfrm>
          <a:prstGeom prst="rect">
            <a:avLst/>
          </a:prstGeom>
        </p:spPr>
      </p:pic>
      <p:pic>
        <p:nvPicPr>
          <p:cNvPr id="20" name="그래픽 19" descr="배지 단색으로 채워진">
            <a:extLst>
              <a:ext uri="{FF2B5EF4-FFF2-40B4-BE49-F238E27FC236}">
                <a16:creationId xmlns:a16="http://schemas.microsoft.com/office/drawing/2014/main" id="{57F67E3C-8E02-BF3B-140F-516F5E3DC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47257" y="4987147"/>
            <a:ext cx="457200" cy="457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EF882F-5024-440D-35C8-944CD3ECE8AA}"/>
              </a:ext>
            </a:extLst>
          </p:cNvPr>
          <p:cNvSpPr txBox="1"/>
          <p:nvPr/>
        </p:nvSpPr>
        <p:spPr>
          <a:xfrm>
            <a:off x="3887360" y="4440032"/>
            <a:ext cx="218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abc@ab.c</a:t>
            </a:r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AA9957B-722F-8C53-FCB7-C3B6A96E14F8}"/>
              </a:ext>
            </a:extLst>
          </p:cNvPr>
          <p:cNvSpPr/>
          <p:nvPr/>
        </p:nvSpPr>
        <p:spPr>
          <a:xfrm>
            <a:off x="6272981" y="4130579"/>
            <a:ext cx="1173480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중복검사</a:t>
            </a:r>
          </a:p>
        </p:txBody>
      </p:sp>
    </p:spTree>
    <p:extLst>
      <p:ext uri="{BB962C8B-B14F-4D97-AF65-F5344CB8AC3E}">
        <p14:creationId xmlns:p14="http://schemas.microsoft.com/office/powerpoint/2010/main" val="57417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023023"/>
              </p:ext>
            </p:extLst>
          </p:nvPr>
        </p:nvGraphicFramePr>
        <p:xfrm>
          <a:off x="9476507" y="933440"/>
          <a:ext cx="2466110" cy="32017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작성글 목록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해당 글 상세보기로 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마이페이지</a:t>
            </a:r>
            <a:r>
              <a:rPr lang="en-US" altLang="ko-KR" sz="1400"/>
              <a:t>/</a:t>
            </a:r>
            <a:r>
              <a:rPr lang="ko-KR" altLang="en-US" sz="1400"/>
              <a:t>작성글 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0-4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ED4712-1DC9-4E11-639E-C765C75851C4}"/>
              </a:ext>
            </a:extLst>
          </p:cNvPr>
          <p:cNvCxnSpPr/>
          <p:nvPr/>
        </p:nvCxnSpPr>
        <p:spPr>
          <a:xfrm>
            <a:off x="1513372" y="2648821"/>
            <a:ext cx="665723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877334-7684-D545-3896-44198BCE7C6B}"/>
              </a:ext>
            </a:extLst>
          </p:cNvPr>
          <p:cNvSpPr/>
          <p:nvPr/>
        </p:nvSpPr>
        <p:spPr>
          <a:xfrm>
            <a:off x="2683411" y="2338440"/>
            <a:ext cx="1179929" cy="2961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46F63-E16D-369F-81DB-C22342E2B8A4}"/>
              </a:ext>
            </a:extLst>
          </p:cNvPr>
          <p:cNvSpPr txBox="1"/>
          <p:nvPr/>
        </p:nvSpPr>
        <p:spPr>
          <a:xfrm>
            <a:off x="1513371" y="2337005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내정보 보기   </a:t>
            </a:r>
            <a:r>
              <a:rPr lang="ko-KR" altLang="en-US" sz="1400">
                <a:solidFill>
                  <a:schemeClr val="bg1"/>
                </a:solidFill>
              </a:rPr>
              <a:t>작성글 보기  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작성댓글 보기  내 냉장고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79D7A6-FFAB-7AB5-81D5-0927E0709C36}"/>
              </a:ext>
            </a:extLst>
          </p:cNvPr>
          <p:cNvGrpSpPr/>
          <p:nvPr/>
        </p:nvGrpSpPr>
        <p:grpSpPr>
          <a:xfrm>
            <a:off x="3161716" y="3801852"/>
            <a:ext cx="3051025" cy="369332"/>
            <a:chOff x="3270833" y="5647261"/>
            <a:chExt cx="3051025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D96835-3B87-F12F-901A-167A69F0DF1A}"/>
                </a:ext>
              </a:extLst>
            </p:cNvPr>
            <p:cNvSpPr txBox="1"/>
            <p:nvPr/>
          </p:nvSpPr>
          <p:spPr>
            <a:xfrm>
              <a:off x="3638953" y="5647261"/>
              <a:ext cx="2313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1 2 3 4 5 6 7 8 9 10</a:t>
              </a:r>
              <a:endParaRPr lang="ko-KR" altLang="en-US"/>
            </a:p>
          </p:txBody>
        </p:sp>
        <p:sp>
          <p:nvSpPr>
            <p:cNvPr id="8" name="그래픽 51" descr="왼쪽 캐럿 단색으로 채워진">
              <a:extLst>
                <a:ext uri="{FF2B5EF4-FFF2-40B4-BE49-F238E27FC236}">
                  <a16:creationId xmlns:a16="http://schemas.microsoft.com/office/drawing/2014/main" id="{DC51C848-6F1F-332C-D32F-8BCD20356841}"/>
                </a:ext>
              </a:extLst>
            </p:cNvPr>
            <p:cNvSpPr/>
            <p:nvPr/>
          </p:nvSpPr>
          <p:spPr>
            <a:xfrm>
              <a:off x="3526955" y="5751317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6D04EAC-7F25-6086-2ADE-75F418125526}"/>
                </a:ext>
              </a:extLst>
            </p:cNvPr>
            <p:cNvGrpSpPr/>
            <p:nvPr/>
          </p:nvGrpSpPr>
          <p:grpSpPr>
            <a:xfrm>
              <a:off x="3270833" y="5752156"/>
              <a:ext cx="143326" cy="160862"/>
              <a:chOff x="2940628" y="5728337"/>
              <a:chExt cx="234550" cy="221234"/>
            </a:xfrm>
          </p:grpSpPr>
          <p:sp>
            <p:nvSpPr>
              <p:cNvPr id="22" name="그래픽 52" descr="왼쪽 캐럿 단색으로 채워진">
                <a:extLst>
                  <a:ext uri="{FF2B5EF4-FFF2-40B4-BE49-F238E27FC236}">
                    <a16:creationId xmlns:a16="http://schemas.microsoft.com/office/drawing/2014/main" id="{1C3EBF1A-474A-157E-B646-9B36357937B9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그래픽 53" descr="왼쪽 캐럿 단색으로 채워진">
                <a:extLst>
                  <a:ext uri="{FF2B5EF4-FFF2-40B4-BE49-F238E27FC236}">
                    <a16:creationId xmlns:a16="http://schemas.microsoft.com/office/drawing/2014/main" id="{B636A436-22EF-A066-99AE-8E806D95607E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10693E9-29F5-877C-76CC-062A9A20C253}"/>
                </a:ext>
              </a:extLst>
            </p:cNvPr>
            <p:cNvGrpSpPr/>
            <p:nvPr/>
          </p:nvGrpSpPr>
          <p:grpSpPr>
            <a:xfrm>
              <a:off x="6178532" y="5747988"/>
              <a:ext cx="143326" cy="160862"/>
              <a:chOff x="2940628" y="5728337"/>
              <a:chExt cx="234550" cy="221234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sp>
            <p:nvSpPr>
              <p:cNvPr id="20" name="그래픽 52" descr="왼쪽 캐럿 단색으로 채워진">
                <a:extLst>
                  <a:ext uri="{FF2B5EF4-FFF2-40B4-BE49-F238E27FC236}">
                    <a16:creationId xmlns:a16="http://schemas.microsoft.com/office/drawing/2014/main" id="{4B070CF4-7E28-6799-F5AF-093E814F0B65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그래픽 53" descr="왼쪽 캐럿 단색으로 채워진">
                <a:extLst>
                  <a:ext uri="{FF2B5EF4-FFF2-40B4-BE49-F238E27FC236}">
                    <a16:creationId xmlns:a16="http://schemas.microsoft.com/office/drawing/2014/main" id="{8B64D3F5-2671-E9BA-3533-B87DEE5F1E56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7" name="그래픽 51" descr="왼쪽 캐럿 단색으로 채워진">
              <a:extLst>
                <a:ext uri="{FF2B5EF4-FFF2-40B4-BE49-F238E27FC236}">
                  <a16:creationId xmlns:a16="http://schemas.microsoft.com/office/drawing/2014/main" id="{A7226285-B992-223B-33F0-5184D3C82691}"/>
                </a:ext>
              </a:extLst>
            </p:cNvPr>
            <p:cNvSpPr/>
            <p:nvPr/>
          </p:nvSpPr>
          <p:spPr>
            <a:xfrm>
              <a:off x="5972435" y="5747988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F05AB7-927E-FE34-1DEB-CB1C85217B60}"/>
              </a:ext>
            </a:extLst>
          </p:cNvPr>
          <p:cNvSpPr/>
          <p:nvPr/>
        </p:nvSpPr>
        <p:spPr>
          <a:xfrm>
            <a:off x="3156679" y="4227680"/>
            <a:ext cx="3056061" cy="3169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A9D728-C136-2EC2-3236-448CD8A116BD}"/>
              </a:ext>
            </a:extLst>
          </p:cNvPr>
          <p:cNvSpPr/>
          <p:nvPr/>
        </p:nvSpPr>
        <p:spPr>
          <a:xfrm>
            <a:off x="5725686" y="4227680"/>
            <a:ext cx="501822" cy="3169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 descr="돋보기 단색으로 채워진">
            <a:extLst>
              <a:ext uri="{FF2B5EF4-FFF2-40B4-BE49-F238E27FC236}">
                <a16:creationId xmlns:a16="http://schemas.microsoft.com/office/drawing/2014/main" id="{079510AC-CC67-22BC-BB39-B7D90D8B5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7954" y="4260501"/>
            <a:ext cx="251280" cy="2512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2440061-E894-1704-A029-3502D1FE4909}"/>
              </a:ext>
            </a:extLst>
          </p:cNvPr>
          <p:cNvGrpSpPr/>
          <p:nvPr/>
        </p:nvGrpSpPr>
        <p:grpSpPr>
          <a:xfrm>
            <a:off x="1541353" y="2753926"/>
            <a:ext cx="7261863" cy="369332"/>
            <a:chOff x="1554528" y="2425959"/>
            <a:chExt cx="726186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0CEF9A-489B-3E90-D212-0CC3EA57E35A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시럽 어느거 사야 하나요</a:t>
              </a:r>
              <a:r>
                <a:rPr lang="en-US" altLang="ko-KR" sz="1400" b="1"/>
                <a:t>?? [2]</a:t>
              </a:r>
              <a:endParaRPr lang="ko-KR" altLang="en-US" sz="1400" b="1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0F40B90-A36E-37E4-F2C4-8189FB271053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48C0E5-3DC1-1608-D734-EBF7D56814F5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DF1E2B-05E3-E155-C7B8-6B0C4C219F2C}"/>
              </a:ext>
            </a:extLst>
          </p:cNvPr>
          <p:cNvGrpSpPr/>
          <p:nvPr/>
        </p:nvGrpSpPr>
        <p:grpSpPr>
          <a:xfrm>
            <a:off x="1541353" y="3233352"/>
            <a:ext cx="7261863" cy="369332"/>
            <a:chOff x="1554528" y="2425959"/>
            <a:chExt cx="726186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E66FF9-D870-CE00-6703-3582F5921B1D}"/>
                </a:ext>
              </a:extLst>
            </p:cNvPr>
            <p:cNvSpPr txBox="1"/>
            <p:nvPr/>
          </p:nvSpPr>
          <p:spPr>
            <a:xfrm>
              <a:off x="1554528" y="242595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이거 올리브 먹는거 맞죠</a:t>
              </a:r>
              <a:r>
                <a:rPr lang="en-US" altLang="ko-KR" sz="1400" b="1"/>
                <a:t>? [2]</a:t>
              </a:r>
              <a:endParaRPr lang="ko-KR" altLang="en-US" sz="1400" b="1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8D1E6E8-CAA0-D7AE-A9DF-3EA7C3875BBB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409E45-DEB3-B9B5-06CF-193E82AF51A7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803C43D-044D-D422-3D74-A5443B1BA8D6}"/>
              </a:ext>
            </a:extLst>
          </p:cNvPr>
          <p:cNvCxnSpPr/>
          <p:nvPr/>
        </p:nvCxnSpPr>
        <p:spPr>
          <a:xfrm>
            <a:off x="1521434" y="3611937"/>
            <a:ext cx="665723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D4722A-6D56-9AA9-4538-55617BD7CF44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관리자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44" name="그래픽 43" descr="배지 1 단색으로 채워진">
            <a:extLst>
              <a:ext uri="{FF2B5EF4-FFF2-40B4-BE49-F238E27FC236}">
                <a16:creationId xmlns:a16="http://schemas.microsoft.com/office/drawing/2014/main" id="{66F92ED4-D562-3663-6F41-014D8FF44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7765" y="254448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9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96150"/>
              </p:ext>
            </p:extLst>
          </p:nvPr>
        </p:nvGraphicFramePr>
        <p:xfrm>
          <a:off x="9476507" y="933440"/>
          <a:ext cx="2466110" cy="4252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내가 가지고있는 재료들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기존에 등록해놓은 재료 목록 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Select2-multiselect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재료 종류 아이콘</a:t>
                      </a:r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재료명</a:t>
                      </a:r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삭제버튼으로 구성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재료 추가하기</a:t>
                      </a:r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Select2-multiselect</a:t>
                      </a:r>
                    </a:p>
                    <a:p>
                      <a:pPr latinLnBrk="1"/>
                      <a:r>
                        <a:rPr lang="ko-KR" altLang="en-US" sz="1000"/>
                        <a:t>재료 종류를 검색해서 선택 후 </a:t>
                      </a:r>
                      <a:r>
                        <a:rPr lang="en-US" altLang="ko-KR" sz="1000"/>
                        <a:t>4</a:t>
                      </a:r>
                      <a:r>
                        <a:rPr lang="ko-KR" altLang="en-US" sz="1000"/>
                        <a:t>번의 재료 추가 클릭시 </a:t>
                      </a: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번의 재료 목록으로 등록됨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저장하기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저장하기 버튼을 눌러야 </a:t>
                      </a: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번의 재료 목록이 저장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마이페이지</a:t>
            </a:r>
            <a:r>
              <a:rPr lang="en-US" altLang="ko-KR" sz="1400"/>
              <a:t>/</a:t>
            </a:r>
            <a:r>
              <a:rPr lang="ko-KR" altLang="en-US" sz="1400"/>
              <a:t>내 냉장고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154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0-5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ED4712-1DC9-4E11-639E-C765C75851C4}"/>
              </a:ext>
            </a:extLst>
          </p:cNvPr>
          <p:cNvCxnSpPr/>
          <p:nvPr/>
        </p:nvCxnSpPr>
        <p:spPr>
          <a:xfrm>
            <a:off x="1513372" y="2648821"/>
            <a:ext cx="665723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877334-7684-D545-3896-44198BCE7C6B}"/>
              </a:ext>
            </a:extLst>
          </p:cNvPr>
          <p:cNvSpPr/>
          <p:nvPr/>
        </p:nvSpPr>
        <p:spPr>
          <a:xfrm>
            <a:off x="5170351" y="2342799"/>
            <a:ext cx="964651" cy="2961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46F63-E16D-369F-81DB-C22342E2B8A4}"/>
              </a:ext>
            </a:extLst>
          </p:cNvPr>
          <p:cNvSpPr txBox="1"/>
          <p:nvPr/>
        </p:nvSpPr>
        <p:spPr>
          <a:xfrm>
            <a:off x="1513371" y="2337005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내정보 보기   작성글 보기   작성댓글 보기 </a:t>
            </a:r>
            <a:r>
              <a:rPr lang="ko-KR" altLang="en-US" sz="1400">
                <a:solidFill>
                  <a:schemeClr val="bg1"/>
                </a:solidFill>
              </a:rPr>
              <a:t>  내 냉장고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574D75-EA0A-FF0F-2C32-E708A47105D3}"/>
              </a:ext>
            </a:extLst>
          </p:cNvPr>
          <p:cNvSpPr/>
          <p:nvPr/>
        </p:nvSpPr>
        <p:spPr>
          <a:xfrm>
            <a:off x="1560624" y="3105427"/>
            <a:ext cx="6657234" cy="15858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568B8F-B017-140A-BE98-827B55B4B3F2}"/>
              </a:ext>
            </a:extLst>
          </p:cNvPr>
          <p:cNvSpPr txBox="1"/>
          <p:nvPr/>
        </p:nvSpPr>
        <p:spPr>
          <a:xfrm>
            <a:off x="1459567" y="2743496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내가 가지고있는 재료들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ABDCE6-07D1-1B5F-1B74-7D7D89C87A4C}"/>
              </a:ext>
            </a:extLst>
          </p:cNvPr>
          <p:cNvSpPr txBox="1"/>
          <p:nvPr/>
        </p:nvSpPr>
        <p:spPr>
          <a:xfrm>
            <a:off x="1503212" y="4813178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재료 추가하기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6B6FCF-D822-D340-7ABC-0D08CDB48D4B}"/>
              </a:ext>
            </a:extLst>
          </p:cNvPr>
          <p:cNvSpPr/>
          <p:nvPr/>
        </p:nvSpPr>
        <p:spPr>
          <a:xfrm>
            <a:off x="1560624" y="5163739"/>
            <a:ext cx="5266896" cy="307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</a:rPr>
              <a:t>재료 검색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</a:rPr>
              <a:t>...</a:t>
            </a:r>
            <a:endParaRPr lang="ko-KR" altLang="en-US" sz="1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DF68305-AD3A-7663-813D-525F94937E27}"/>
              </a:ext>
            </a:extLst>
          </p:cNvPr>
          <p:cNvSpPr/>
          <p:nvPr/>
        </p:nvSpPr>
        <p:spPr>
          <a:xfrm>
            <a:off x="7037192" y="5214518"/>
            <a:ext cx="1173480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재료 추가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140CBA8-9134-B630-F380-5DCD0C275DFD}"/>
              </a:ext>
            </a:extLst>
          </p:cNvPr>
          <p:cNvGrpSpPr/>
          <p:nvPr/>
        </p:nvGrpSpPr>
        <p:grpSpPr>
          <a:xfrm>
            <a:off x="1720645" y="3264310"/>
            <a:ext cx="1667945" cy="297723"/>
            <a:chOff x="1720645" y="3264310"/>
            <a:chExt cx="1667945" cy="297723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188C732-F8AC-9371-3BD5-0709C4602840}"/>
                </a:ext>
              </a:extLst>
            </p:cNvPr>
            <p:cNvSpPr/>
            <p:nvPr/>
          </p:nvSpPr>
          <p:spPr>
            <a:xfrm>
              <a:off x="1720645" y="3264310"/>
              <a:ext cx="1283812" cy="2977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227A3A7-982F-33B2-CB3A-26EF74FCE29A}"/>
                </a:ext>
              </a:extLst>
            </p:cNvPr>
            <p:cNvCxnSpPr/>
            <p:nvPr/>
          </p:nvCxnSpPr>
          <p:spPr>
            <a:xfrm>
              <a:off x="2042160" y="3264310"/>
              <a:ext cx="0" cy="29772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래픽 47" descr="병 단색으로 채워진">
              <a:extLst>
                <a:ext uri="{FF2B5EF4-FFF2-40B4-BE49-F238E27FC236}">
                  <a16:creationId xmlns:a16="http://schemas.microsoft.com/office/drawing/2014/main" id="{F3BC97D5-FF90-3CDC-9B55-2D9056FE5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62531" y="3287990"/>
              <a:ext cx="237744" cy="23774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A57A015-2534-FB65-D011-16FEA3B7D4EC}"/>
                </a:ext>
              </a:extLst>
            </p:cNvPr>
            <p:cNvSpPr txBox="1"/>
            <p:nvPr/>
          </p:nvSpPr>
          <p:spPr>
            <a:xfrm>
              <a:off x="2084046" y="3287990"/>
              <a:ext cx="1304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</a:rPr>
                <a:t>화이트 럼  </a:t>
              </a:r>
              <a:r>
                <a:rPr lang="en-US" altLang="ko-KR" sz="1050" b="1">
                  <a:solidFill>
                    <a:srgbClr val="C00000"/>
                  </a:solidFill>
                </a:rPr>
                <a:t>X</a:t>
              </a:r>
              <a:endParaRPr lang="ko-KR" altLang="en-US" sz="1050" b="1">
                <a:solidFill>
                  <a:srgbClr val="C00000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B6CEDB0-EE3B-AD17-EC74-7DE0834BFF57}"/>
              </a:ext>
            </a:extLst>
          </p:cNvPr>
          <p:cNvGrpSpPr/>
          <p:nvPr/>
        </p:nvGrpSpPr>
        <p:grpSpPr>
          <a:xfrm>
            <a:off x="3280827" y="3258000"/>
            <a:ext cx="1667945" cy="297723"/>
            <a:chOff x="1720645" y="3264310"/>
            <a:chExt cx="1667945" cy="297723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41D4326C-093A-F841-F8ED-2A104B665BF3}"/>
                </a:ext>
              </a:extLst>
            </p:cNvPr>
            <p:cNvSpPr/>
            <p:nvPr/>
          </p:nvSpPr>
          <p:spPr>
            <a:xfrm>
              <a:off x="1720645" y="3264310"/>
              <a:ext cx="1132347" cy="2977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1A7A1D6-5D41-5B71-EDB4-8C5854B3F4D9}"/>
                </a:ext>
              </a:extLst>
            </p:cNvPr>
            <p:cNvCxnSpPr/>
            <p:nvPr/>
          </p:nvCxnSpPr>
          <p:spPr>
            <a:xfrm>
              <a:off x="2042160" y="3264310"/>
              <a:ext cx="0" cy="29772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그래픽 53" descr="병 단색으로 채워진">
              <a:extLst>
                <a:ext uri="{FF2B5EF4-FFF2-40B4-BE49-F238E27FC236}">
                  <a16:creationId xmlns:a16="http://schemas.microsoft.com/office/drawing/2014/main" id="{8D55C852-1E4D-A430-76B1-36355BA0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62531" y="3287990"/>
              <a:ext cx="237744" cy="23774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33728C-DDD8-0BA1-9611-F5AA80EAD511}"/>
                </a:ext>
              </a:extLst>
            </p:cNvPr>
            <p:cNvSpPr txBox="1"/>
            <p:nvPr/>
          </p:nvSpPr>
          <p:spPr>
            <a:xfrm>
              <a:off x="2084046" y="3287990"/>
              <a:ext cx="1304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</a:rPr>
                <a:t>보드카  </a:t>
              </a:r>
              <a:r>
                <a:rPr lang="en-US" altLang="ko-KR" sz="1050" b="1">
                  <a:solidFill>
                    <a:srgbClr val="C00000"/>
                  </a:solidFill>
                </a:rPr>
                <a:t>X</a:t>
              </a:r>
              <a:endParaRPr lang="ko-KR" altLang="en-US" sz="1050" b="1">
                <a:solidFill>
                  <a:srgbClr val="C00000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AA74A7C-D474-C6B7-77B7-A6DC4C240EDE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관리자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61" name="그래픽 60" descr="배지 1 단색으로 채워진">
            <a:extLst>
              <a:ext uri="{FF2B5EF4-FFF2-40B4-BE49-F238E27FC236}">
                <a16:creationId xmlns:a16="http://schemas.microsoft.com/office/drawing/2014/main" id="{BEED14ED-5D07-DE7A-6276-B453BDFB1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9220" y="2510856"/>
            <a:ext cx="457200" cy="457200"/>
          </a:xfrm>
          <a:prstGeom prst="rect">
            <a:avLst/>
          </a:prstGeom>
        </p:spPr>
      </p:pic>
      <p:pic>
        <p:nvPicPr>
          <p:cNvPr id="62" name="그래픽 61" descr="배지 단색으로 채워진">
            <a:extLst>
              <a:ext uri="{FF2B5EF4-FFF2-40B4-BE49-F238E27FC236}">
                <a16:creationId xmlns:a16="http://schemas.microsoft.com/office/drawing/2014/main" id="{E5F6B557-3042-3654-E74B-55D8FD29A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50834" y="3053080"/>
            <a:ext cx="457200" cy="457200"/>
          </a:xfrm>
          <a:prstGeom prst="rect">
            <a:avLst/>
          </a:prstGeom>
        </p:spPr>
      </p:pic>
      <p:pic>
        <p:nvPicPr>
          <p:cNvPr id="63" name="그래픽 62" descr="배지 3 단색으로 채워진">
            <a:extLst>
              <a:ext uri="{FF2B5EF4-FFF2-40B4-BE49-F238E27FC236}">
                <a16:creationId xmlns:a16="http://schemas.microsoft.com/office/drawing/2014/main" id="{16927B07-5FA0-F13A-357C-7ED115320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98087" y="4600705"/>
            <a:ext cx="457200" cy="457200"/>
          </a:xfrm>
          <a:prstGeom prst="rect">
            <a:avLst/>
          </a:prstGeom>
        </p:spPr>
      </p:pic>
      <p:pic>
        <p:nvPicPr>
          <p:cNvPr id="64" name="그래픽 63" descr="배지 4 단색으로 채워진">
            <a:extLst>
              <a:ext uri="{FF2B5EF4-FFF2-40B4-BE49-F238E27FC236}">
                <a16:creationId xmlns:a16="http://schemas.microsoft.com/office/drawing/2014/main" id="{1557EC18-018D-5DC7-2B0F-39A9D21950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763103" y="4935139"/>
            <a:ext cx="457200" cy="457200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566D0F1-F02E-D5DC-16FC-7D00CABC0E55}"/>
              </a:ext>
            </a:extLst>
          </p:cNvPr>
          <p:cNvSpPr/>
          <p:nvPr/>
        </p:nvSpPr>
        <p:spPr>
          <a:xfrm>
            <a:off x="3280827" y="5836957"/>
            <a:ext cx="2953904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저장하기</a:t>
            </a:r>
          </a:p>
        </p:txBody>
      </p:sp>
      <p:pic>
        <p:nvPicPr>
          <p:cNvPr id="66" name="그래픽 65" descr="배지 5 단색으로 채워진">
            <a:extLst>
              <a:ext uri="{FF2B5EF4-FFF2-40B4-BE49-F238E27FC236}">
                <a16:creationId xmlns:a16="http://schemas.microsoft.com/office/drawing/2014/main" id="{7A002E7E-75B8-08E7-63FD-E808DAA1EA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004457" y="554055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2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233783"/>
              </p:ext>
            </p:extLst>
          </p:nvPr>
        </p:nvGraphicFramePr>
        <p:xfrm>
          <a:off x="9476507" y="933440"/>
          <a:ext cx="2466110" cy="44665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관리자 게시글 목록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칼럼 또는 공지사항 글 목록 표시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맨 앞의 체크박스는 섬네일이 등록된 글만 활성화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페이지 변경되어도 체크박스 유지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글 클릭시 상세보기 화면으로 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저장하기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체크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체크해제 여부 저장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체크된 글은 메인 화면 캐러셀에 섬네일과 함께 표시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관리자</a:t>
            </a:r>
            <a:r>
              <a:rPr lang="en-US" altLang="ko-KR" sz="1400"/>
              <a:t>/</a:t>
            </a:r>
            <a:r>
              <a:rPr lang="ko-KR" altLang="en-US" sz="1400"/>
              <a:t>메인화면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2100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관리자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0-6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ED4712-1DC9-4E11-639E-C765C75851C4}"/>
              </a:ext>
            </a:extLst>
          </p:cNvPr>
          <p:cNvCxnSpPr/>
          <p:nvPr/>
        </p:nvCxnSpPr>
        <p:spPr>
          <a:xfrm>
            <a:off x="1513372" y="2648821"/>
            <a:ext cx="665723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877334-7684-D545-3896-44198BCE7C6B}"/>
              </a:ext>
            </a:extLst>
          </p:cNvPr>
          <p:cNvSpPr/>
          <p:nvPr/>
        </p:nvSpPr>
        <p:spPr>
          <a:xfrm>
            <a:off x="1513370" y="2342662"/>
            <a:ext cx="1278598" cy="2961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46F63-E16D-369F-81DB-C22342E2B8A4}"/>
              </a:ext>
            </a:extLst>
          </p:cNvPr>
          <p:cNvSpPr txBox="1"/>
          <p:nvPr/>
        </p:nvSpPr>
        <p:spPr>
          <a:xfrm>
            <a:off x="1513371" y="2337005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메인화면 설정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 게시글 관리  관리자 게시글 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ED6D9-AAE1-3064-0141-CC99C7AF0A0D}"/>
              </a:ext>
            </a:extLst>
          </p:cNvPr>
          <p:cNvSpPr txBox="1"/>
          <p:nvPr/>
        </p:nvSpPr>
        <p:spPr>
          <a:xfrm>
            <a:off x="1459567" y="2705318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메인화면에 표시할 게시글 선택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5F0BB6-1A89-3FE5-BC14-D5E0A1062895}"/>
              </a:ext>
            </a:extLst>
          </p:cNvPr>
          <p:cNvGrpSpPr/>
          <p:nvPr/>
        </p:nvGrpSpPr>
        <p:grpSpPr>
          <a:xfrm>
            <a:off x="3136254" y="5266218"/>
            <a:ext cx="3051025" cy="369332"/>
            <a:chOff x="3270833" y="5647261"/>
            <a:chExt cx="3051025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6B9C74-95F5-C4D3-936F-5A8CA0C996E6}"/>
                </a:ext>
              </a:extLst>
            </p:cNvPr>
            <p:cNvSpPr txBox="1"/>
            <p:nvPr/>
          </p:nvSpPr>
          <p:spPr>
            <a:xfrm>
              <a:off x="3638953" y="5647261"/>
              <a:ext cx="2313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1 2 3 4 5 6 7 8 9 10</a:t>
              </a:r>
              <a:endParaRPr lang="ko-KR" altLang="en-US"/>
            </a:p>
          </p:txBody>
        </p:sp>
        <p:sp>
          <p:nvSpPr>
            <p:cNvPr id="10" name="그래픽 51" descr="왼쪽 캐럿 단색으로 채워진">
              <a:extLst>
                <a:ext uri="{FF2B5EF4-FFF2-40B4-BE49-F238E27FC236}">
                  <a16:creationId xmlns:a16="http://schemas.microsoft.com/office/drawing/2014/main" id="{4C905A01-48FB-0E7B-9E65-2350AC11F57B}"/>
                </a:ext>
              </a:extLst>
            </p:cNvPr>
            <p:cNvSpPr/>
            <p:nvPr/>
          </p:nvSpPr>
          <p:spPr>
            <a:xfrm>
              <a:off x="3526955" y="5751317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C912FE7-F51D-EE1D-2EA6-22C130065AB7}"/>
                </a:ext>
              </a:extLst>
            </p:cNvPr>
            <p:cNvGrpSpPr/>
            <p:nvPr/>
          </p:nvGrpSpPr>
          <p:grpSpPr>
            <a:xfrm>
              <a:off x="3270833" y="5752156"/>
              <a:ext cx="143326" cy="160862"/>
              <a:chOff x="2940628" y="5728337"/>
              <a:chExt cx="234550" cy="221234"/>
            </a:xfrm>
          </p:grpSpPr>
          <p:sp>
            <p:nvSpPr>
              <p:cNvPr id="23" name="그래픽 52" descr="왼쪽 캐럿 단색으로 채워진">
                <a:extLst>
                  <a:ext uri="{FF2B5EF4-FFF2-40B4-BE49-F238E27FC236}">
                    <a16:creationId xmlns:a16="http://schemas.microsoft.com/office/drawing/2014/main" id="{60DEF4C6-BA20-5B14-B47C-2E31F06FEB81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그래픽 53" descr="왼쪽 캐럿 단색으로 채워진">
                <a:extLst>
                  <a:ext uri="{FF2B5EF4-FFF2-40B4-BE49-F238E27FC236}">
                    <a16:creationId xmlns:a16="http://schemas.microsoft.com/office/drawing/2014/main" id="{92345B0B-03DD-69A0-F493-942F6F5FE337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1354129-5045-F840-2E65-BCD480144DA0}"/>
                </a:ext>
              </a:extLst>
            </p:cNvPr>
            <p:cNvGrpSpPr/>
            <p:nvPr/>
          </p:nvGrpSpPr>
          <p:grpSpPr>
            <a:xfrm>
              <a:off x="6178532" y="5747988"/>
              <a:ext cx="143326" cy="160862"/>
              <a:chOff x="2940628" y="5728337"/>
              <a:chExt cx="234550" cy="221234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sp>
            <p:nvSpPr>
              <p:cNvPr id="21" name="그래픽 52" descr="왼쪽 캐럿 단색으로 채워진">
                <a:extLst>
                  <a:ext uri="{FF2B5EF4-FFF2-40B4-BE49-F238E27FC236}">
                    <a16:creationId xmlns:a16="http://schemas.microsoft.com/office/drawing/2014/main" id="{CA2570EB-C2D5-4B7A-93C6-F52EE29905E3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53" descr="왼쪽 캐럿 단색으로 채워진">
                <a:extLst>
                  <a:ext uri="{FF2B5EF4-FFF2-40B4-BE49-F238E27FC236}">
                    <a16:creationId xmlns:a16="http://schemas.microsoft.com/office/drawing/2014/main" id="{8932216F-60D0-0F09-340E-8FCC09FADD7D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그래픽 51" descr="왼쪽 캐럿 단색으로 채워진">
              <a:extLst>
                <a:ext uri="{FF2B5EF4-FFF2-40B4-BE49-F238E27FC236}">
                  <a16:creationId xmlns:a16="http://schemas.microsoft.com/office/drawing/2014/main" id="{524943D0-B54E-2224-9D5E-716F22C8C6CE}"/>
                </a:ext>
              </a:extLst>
            </p:cNvPr>
            <p:cNvSpPr/>
            <p:nvPr/>
          </p:nvSpPr>
          <p:spPr>
            <a:xfrm>
              <a:off x="5972435" y="5747988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5AE02A-9639-3D03-5EAB-9DF59D8CA5BA}"/>
              </a:ext>
            </a:extLst>
          </p:cNvPr>
          <p:cNvSpPr/>
          <p:nvPr/>
        </p:nvSpPr>
        <p:spPr>
          <a:xfrm>
            <a:off x="3131217" y="5692046"/>
            <a:ext cx="3056061" cy="3169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97FFAB-8A3A-73C3-F157-A9DC8B2781B2}"/>
              </a:ext>
            </a:extLst>
          </p:cNvPr>
          <p:cNvSpPr/>
          <p:nvPr/>
        </p:nvSpPr>
        <p:spPr>
          <a:xfrm>
            <a:off x="5700224" y="5692046"/>
            <a:ext cx="501822" cy="3169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래픽 27" descr="돋보기 단색으로 채워진">
            <a:extLst>
              <a:ext uri="{FF2B5EF4-FFF2-40B4-BE49-F238E27FC236}">
                <a16:creationId xmlns:a16="http://schemas.microsoft.com/office/drawing/2014/main" id="{913D3272-7717-C796-3B88-307616136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2492" y="5724867"/>
            <a:ext cx="251280" cy="25128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B5C6C4-5A79-54EB-3271-930C3B620AB2}"/>
              </a:ext>
            </a:extLst>
          </p:cNvPr>
          <p:cNvSpPr/>
          <p:nvPr/>
        </p:nvSpPr>
        <p:spPr>
          <a:xfrm flipV="1">
            <a:off x="1515892" y="3067115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FF8234-7E08-1805-A2D4-B0B7F937BB8A}"/>
              </a:ext>
            </a:extLst>
          </p:cNvPr>
          <p:cNvSpPr/>
          <p:nvPr/>
        </p:nvSpPr>
        <p:spPr>
          <a:xfrm flipV="1">
            <a:off x="1513370" y="5058866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F7BF46-97A6-8E1C-C004-1606E543A7A8}"/>
              </a:ext>
            </a:extLst>
          </p:cNvPr>
          <p:cNvGrpSpPr/>
          <p:nvPr/>
        </p:nvGrpSpPr>
        <p:grpSpPr>
          <a:xfrm>
            <a:off x="1515892" y="3212781"/>
            <a:ext cx="7261863" cy="359087"/>
            <a:chOff x="1554528" y="2436204"/>
            <a:chExt cx="7261863" cy="3590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31A39-8C47-6A96-E32B-2E27C8EFA9BB}"/>
                </a:ext>
              </a:extLst>
            </p:cNvPr>
            <p:cNvSpPr txBox="1"/>
            <p:nvPr/>
          </p:nvSpPr>
          <p:spPr>
            <a:xfrm>
              <a:off x="2788943" y="2436204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한국의 칵테일 </a:t>
              </a:r>
              <a:r>
                <a:rPr lang="en-US" altLang="ko-KR" sz="1400" b="1"/>
                <a:t>- </a:t>
              </a:r>
              <a:r>
                <a:rPr lang="ko-KR" altLang="en-US" sz="1400" b="1"/>
                <a:t>동해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A9854E6-EAA1-0DF2-C672-23344FBEA7A3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7914E6-72B7-B9DB-990D-30DDFB126226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2BA261-11D7-43BB-8798-8D03B78AEC81}"/>
              </a:ext>
            </a:extLst>
          </p:cNvPr>
          <p:cNvGrpSpPr/>
          <p:nvPr/>
        </p:nvGrpSpPr>
        <p:grpSpPr>
          <a:xfrm>
            <a:off x="1515891" y="4670806"/>
            <a:ext cx="7261863" cy="388060"/>
            <a:chOff x="1554528" y="2407231"/>
            <a:chExt cx="7261863" cy="38806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4DCA5C-B430-2AF2-4418-622F255404E1}"/>
                </a:ext>
              </a:extLst>
            </p:cNvPr>
            <p:cNvSpPr txBox="1"/>
            <p:nvPr/>
          </p:nvSpPr>
          <p:spPr>
            <a:xfrm>
              <a:off x="2830605" y="2407231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안녕하세요</a:t>
              </a:r>
              <a:r>
                <a:rPr lang="en-US" altLang="ko-KR" sz="1400" b="1"/>
                <a:t>.</a:t>
              </a:r>
              <a:endParaRPr lang="ko-KR" altLang="en-US" sz="1400" b="1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7D9C9DF-AD2F-789D-BED0-FE6450D7925D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23EB11-3FA8-6E66-0620-EC0AF3ACAA69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EC486EF-F963-69D1-485F-42E9691790E9}"/>
              </a:ext>
            </a:extLst>
          </p:cNvPr>
          <p:cNvGrpSpPr/>
          <p:nvPr/>
        </p:nvGrpSpPr>
        <p:grpSpPr>
          <a:xfrm>
            <a:off x="1515892" y="4146591"/>
            <a:ext cx="7261863" cy="397935"/>
            <a:chOff x="1554528" y="2397356"/>
            <a:chExt cx="7261863" cy="39793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605042-C218-E3DD-2F4D-D3C2164391DE}"/>
                </a:ext>
              </a:extLst>
            </p:cNvPr>
            <p:cNvSpPr txBox="1"/>
            <p:nvPr/>
          </p:nvSpPr>
          <p:spPr>
            <a:xfrm>
              <a:off x="2788943" y="2397356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커뮤니티 이용 안내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58471B5-5B7B-4AFB-B2C3-C8D6F8D47542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DEA13E-1FDC-862C-58AD-1167DECFDD42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5EFB79D-A8A6-8CCD-0323-4919BAD5142D}"/>
              </a:ext>
            </a:extLst>
          </p:cNvPr>
          <p:cNvGrpSpPr/>
          <p:nvPr/>
        </p:nvGrpSpPr>
        <p:grpSpPr>
          <a:xfrm>
            <a:off x="1515892" y="3692206"/>
            <a:ext cx="7261863" cy="359088"/>
            <a:chOff x="1554528" y="2436203"/>
            <a:chExt cx="7261863" cy="35908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4C1CA8-C22C-6ECA-29A7-906FE33F7C79}"/>
                </a:ext>
              </a:extLst>
            </p:cNvPr>
            <p:cNvSpPr txBox="1"/>
            <p:nvPr/>
          </p:nvSpPr>
          <p:spPr>
            <a:xfrm>
              <a:off x="2788943" y="2436203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칵테일의 왕 마티니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A9CF89-F245-E839-CD04-A1828F5849EA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96CDB0-4851-5196-FA60-A6C5C06C4D22}"/>
                </a:ext>
              </a:extLst>
            </p:cNvPr>
            <p:cNvSpPr txBox="1"/>
            <p:nvPr/>
          </p:nvSpPr>
          <p:spPr>
            <a:xfrm>
              <a:off x="7012604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04F2785-AFEE-409D-B0C2-3BF6BAB894F3}"/>
              </a:ext>
            </a:extLst>
          </p:cNvPr>
          <p:cNvSpPr/>
          <p:nvPr/>
        </p:nvSpPr>
        <p:spPr>
          <a:xfrm>
            <a:off x="3248142" y="6176532"/>
            <a:ext cx="2953904" cy="22982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평창체 Regular" panose="02000503000000000000" pitchFamily="2" charset="-127"/>
                <a:ea typeface="평창체 Regular" panose="02000503000000000000" pitchFamily="2" charset="-127"/>
              </a:rPr>
              <a:t>저장하기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ED3290-F933-CC6E-B57C-CD38602A3CE1}"/>
              </a:ext>
            </a:extLst>
          </p:cNvPr>
          <p:cNvSpPr txBox="1"/>
          <p:nvPr/>
        </p:nvSpPr>
        <p:spPr>
          <a:xfrm>
            <a:off x="1940597" y="3212780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칼럼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8D9967E-37ED-79D1-7373-28EC0F6021F8}"/>
              </a:ext>
            </a:extLst>
          </p:cNvPr>
          <p:cNvSpPr txBox="1"/>
          <p:nvPr/>
        </p:nvSpPr>
        <p:spPr>
          <a:xfrm>
            <a:off x="1940597" y="3658910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칼럼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C94D66-9754-70C5-05D0-81DB3A5B99D7}"/>
              </a:ext>
            </a:extLst>
          </p:cNvPr>
          <p:cNvSpPr txBox="1"/>
          <p:nvPr/>
        </p:nvSpPr>
        <p:spPr>
          <a:xfrm>
            <a:off x="1940597" y="4140078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공지사항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7DC0DD-7C3B-A70E-47C4-3E062F7328CB}"/>
              </a:ext>
            </a:extLst>
          </p:cNvPr>
          <p:cNvSpPr txBox="1"/>
          <p:nvPr/>
        </p:nvSpPr>
        <p:spPr>
          <a:xfrm>
            <a:off x="1940596" y="4642994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공지사항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BA9E8E8-0E20-34D4-D36D-BC05FE39AE31}"/>
              </a:ext>
            </a:extLst>
          </p:cNvPr>
          <p:cNvSpPr txBox="1"/>
          <p:nvPr/>
        </p:nvSpPr>
        <p:spPr>
          <a:xfrm>
            <a:off x="1556112" y="3190206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□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211CD9-45B9-2906-31E7-2822EDFF86D8}"/>
              </a:ext>
            </a:extLst>
          </p:cNvPr>
          <p:cNvSpPr txBox="1"/>
          <p:nvPr/>
        </p:nvSpPr>
        <p:spPr>
          <a:xfrm>
            <a:off x="1560857" y="3629069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5F283D-6AFD-A690-D43D-746ED504FFB5}"/>
              </a:ext>
            </a:extLst>
          </p:cNvPr>
          <p:cNvSpPr txBox="1"/>
          <p:nvPr/>
        </p:nvSpPr>
        <p:spPr>
          <a:xfrm>
            <a:off x="1566921" y="4140077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F27E7D9-1C4F-E4CC-03F6-E568F114E2C4}"/>
              </a:ext>
            </a:extLst>
          </p:cNvPr>
          <p:cNvSpPr txBox="1"/>
          <p:nvPr/>
        </p:nvSpPr>
        <p:spPr>
          <a:xfrm>
            <a:off x="1579053" y="4631960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□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FD85D4-DA1D-3802-9D22-7EAEF32EE34E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관리자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79" name="그래픽 78" descr="배지 1 단색으로 채워진">
            <a:extLst>
              <a:ext uri="{FF2B5EF4-FFF2-40B4-BE49-F238E27FC236}">
                <a16:creationId xmlns:a16="http://schemas.microsoft.com/office/drawing/2014/main" id="{49C58724-6C7A-248F-64A4-39ED2EC2D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736" y="2886393"/>
            <a:ext cx="457200" cy="457200"/>
          </a:xfrm>
          <a:prstGeom prst="rect">
            <a:avLst/>
          </a:prstGeom>
        </p:spPr>
      </p:pic>
      <p:pic>
        <p:nvPicPr>
          <p:cNvPr id="80" name="그래픽 79" descr="배지 단색으로 채워진">
            <a:extLst>
              <a:ext uri="{FF2B5EF4-FFF2-40B4-BE49-F238E27FC236}">
                <a16:creationId xmlns:a16="http://schemas.microsoft.com/office/drawing/2014/main" id="{18B40A96-AEA8-7C01-4516-52E9115F7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034164" y="588999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D3DF7C-6ECA-29BF-A580-1AE936C9DD74}"/>
              </a:ext>
            </a:extLst>
          </p:cNvPr>
          <p:cNvSpPr/>
          <p:nvPr/>
        </p:nvSpPr>
        <p:spPr>
          <a:xfrm>
            <a:off x="1362270" y="933440"/>
            <a:ext cx="7053942" cy="5728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4">
            <a:extLst>
              <a:ext uri="{FF2B5EF4-FFF2-40B4-BE49-F238E27FC236}">
                <a16:creationId xmlns:a16="http://schemas.microsoft.com/office/drawing/2014/main" id="{C4996D54-9847-B9B2-A65E-202A7D35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625395"/>
              </p:ext>
            </p:extLst>
          </p:nvPr>
        </p:nvGraphicFramePr>
        <p:xfrm>
          <a:off x="9476507" y="933440"/>
          <a:ext cx="2466110" cy="35521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166">
                  <a:extLst>
                    <a:ext uri="{9D8B030D-6E8A-4147-A177-3AD203B41FA5}">
                      <a16:colId xmlns:a16="http://schemas.microsoft.com/office/drawing/2014/main" val="2896079548"/>
                    </a:ext>
                  </a:extLst>
                </a:gridCol>
                <a:gridCol w="2068944">
                  <a:extLst>
                    <a:ext uri="{9D8B030D-6E8A-4147-A177-3AD203B41FA5}">
                      <a16:colId xmlns:a16="http://schemas.microsoft.com/office/drawing/2014/main" val="1195767367"/>
                    </a:ext>
                  </a:extLst>
                </a:gridCol>
              </a:tblGrid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글 수정하기</a:t>
                      </a:r>
                      <a:endParaRPr lang="en-US" altLang="ko-KR" sz="1000"/>
                    </a:p>
                    <a:p>
                      <a:pPr latinLnBrk="1"/>
                      <a:r>
                        <a:rPr lang="ko-KR" altLang="en-US" sz="1000"/>
                        <a:t>클릭시 글 등록 화면</a:t>
                      </a:r>
                      <a:r>
                        <a:rPr lang="en-US" altLang="ko-KR" sz="1000"/>
                        <a:t>(0-8)</a:t>
                      </a:r>
                      <a:r>
                        <a:rPr lang="ko-KR" altLang="en-US" sz="1000"/>
                        <a:t>으로 이동 후 글 내용 수정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1769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글 삭제하기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클릭시 </a:t>
                      </a:r>
                      <a:r>
                        <a:rPr lang="en-US" altLang="ko-KR" sz="1000"/>
                        <a:t>sweetalert</a:t>
                      </a:r>
                      <a:r>
                        <a:rPr lang="ko-KR" altLang="en-US" sz="1000"/>
                        <a:t>를 통해 삭제 확인 후 글 삭제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613326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19160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2102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36293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535441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4558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19097"/>
                  </a:ext>
                </a:extLst>
              </a:tr>
              <a:tr h="350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430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6D7955-6683-A36E-7744-7247E7828BFB}"/>
              </a:ext>
            </a:extLst>
          </p:cNvPr>
          <p:cNvSpPr txBox="1"/>
          <p:nvPr/>
        </p:nvSpPr>
        <p:spPr>
          <a:xfrm>
            <a:off x="1972938" y="195943"/>
            <a:ext cx="996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Nectarist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0FB1-82AA-979B-932E-3E59E7E3455E}"/>
              </a:ext>
            </a:extLst>
          </p:cNvPr>
          <p:cNvSpPr txBox="1"/>
          <p:nvPr/>
        </p:nvSpPr>
        <p:spPr>
          <a:xfrm>
            <a:off x="1972938" y="569167"/>
            <a:ext cx="750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관리자</a:t>
            </a:r>
            <a:r>
              <a:rPr lang="en-US" altLang="ko-KR" sz="1400"/>
              <a:t>/</a:t>
            </a:r>
            <a:r>
              <a:rPr lang="ko-KR" altLang="en-US" sz="1400"/>
              <a:t>게시글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DBB92-DE95-2839-6B1C-2BCEC2588684}"/>
              </a:ext>
            </a:extLst>
          </p:cNvPr>
          <p:cNvSpPr/>
          <p:nvPr/>
        </p:nvSpPr>
        <p:spPr>
          <a:xfrm>
            <a:off x="251927" y="1413653"/>
            <a:ext cx="9224580" cy="4431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5377E-4E43-41AC-DA2B-63015AF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9" b="33279"/>
          <a:stretch/>
        </p:blipFill>
        <p:spPr>
          <a:xfrm>
            <a:off x="1362270" y="970514"/>
            <a:ext cx="1300946" cy="443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C9C0F9-6D58-8123-1E0F-E198556E255F}"/>
              </a:ext>
            </a:extLst>
          </p:cNvPr>
          <p:cNvSpPr txBox="1"/>
          <p:nvPr/>
        </p:nvSpPr>
        <p:spPr>
          <a:xfrm>
            <a:off x="1459567" y="1913288"/>
            <a:ext cx="2100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관리자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81C84E-96AA-59CF-1CEE-55FF55A5260F}"/>
              </a:ext>
            </a:extLst>
          </p:cNvPr>
          <p:cNvSpPr txBox="1"/>
          <p:nvPr/>
        </p:nvSpPr>
        <p:spPr>
          <a:xfrm>
            <a:off x="1362270" y="1497585"/>
            <a:ext cx="7053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칵테일정보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칵테일계산기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커뮤니티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칼럼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933B-F183-07D4-ADC7-C131AC4ABA4C}"/>
              </a:ext>
            </a:extLst>
          </p:cNvPr>
          <p:cNvSpPr txBox="1"/>
          <p:nvPr/>
        </p:nvSpPr>
        <p:spPr>
          <a:xfrm>
            <a:off x="10739535" y="569167"/>
            <a:ext cx="12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0-7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ED4712-1DC9-4E11-639E-C765C75851C4}"/>
              </a:ext>
            </a:extLst>
          </p:cNvPr>
          <p:cNvCxnSpPr/>
          <p:nvPr/>
        </p:nvCxnSpPr>
        <p:spPr>
          <a:xfrm>
            <a:off x="1513372" y="2648821"/>
            <a:ext cx="665723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877334-7684-D545-3896-44198BCE7C6B}"/>
              </a:ext>
            </a:extLst>
          </p:cNvPr>
          <p:cNvSpPr/>
          <p:nvPr/>
        </p:nvSpPr>
        <p:spPr>
          <a:xfrm>
            <a:off x="2845578" y="2352633"/>
            <a:ext cx="1610597" cy="2961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46F63-E16D-369F-81DB-C22342E2B8A4}"/>
              </a:ext>
            </a:extLst>
          </p:cNvPr>
          <p:cNvSpPr txBox="1"/>
          <p:nvPr/>
        </p:nvSpPr>
        <p:spPr>
          <a:xfrm>
            <a:off x="1513371" y="2337005"/>
            <a:ext cx="4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메인화면 설정  </a:t>
            </a:r>
            <a:r>
              <a:rPr lang="ko-KR" altLang="en-US" sz="1400">
                <a:solidFill>
                  <a:schemeClr val="bg1"/>
                </a:solidFill>
              </a:rPr>
              <a:t>관리자 게시글 관리 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관리자 게시글 등록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5F0BB6-1A89-3FE5-BC14-D5E0A1062895}"/>
              </a:ext>
            </a:extLst>
          </p:cNvPr>
          <p:cNvGrpSpPr/>
          <p:nvPr/>
        </p:nvGrpSpPr>
        <p:grpSpPr>
          <a:xfrm>
            <a:off x="3136254" y="5266218"/>
            <a:ext cx="3051025" cy="369332"/>
            <a:chOff x="3270833" y="5647261"/>
            <a:chExt cx="3051025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6B9C74-95F5-C4D3-936F-5A8CA0C996E6}"/>
                </a:ext>
              </a:extLst>
            </p:cNvPr>
            <p:cNvSpPr txBox="1"/>
            <p:nvPr/>
          </p:nvSpPr>
          <p:spPr>
            <a:xfrm>
              <a:off x="3638953" y="5647261"/>
              <a:ext cx="2313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1 2 3 4 5 6 7 8 9 10</a:t>
              </a:r>
              <a:endParaRPr lang="ko-KR" altLang="en-US"/>
            </a:p>
          </p:txBody>
        </p:sp>
        <p:sp>
          <p:nvSpPr>
            <p:cNvPr id="10" name="그래픽 51" descr="왼쪽 캐럿 단색으로 채워진">
              <a:extLst>
                <a:ext uri="{FF2B5EF4-FFF2-40B4-BE49-F238E27FC236}">
                  <a16:creationId xmlns:a16="http://schemas.microsoft.com/office/drawing/2014/main" id="{4C905A01-48FB-0E7B-9E65-2350AC11F57B}"/>
                </a:ext>
              </a:extLst>
            </p:cNvPr>
            <p:cNvSpPr/>
            <p:nvPr/>
          </p:nvSpPr>
          <p:spPr>
            <a:xfrm>
              <a:off x="3526955" y="5751317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C912FE7-F51D-EE1D-2EA6-22C130065AB7}"/>
                </a:ext>
              </a:extLst>
            </p:cNvPr>
            <p:cNvGrpSpPr/>
            <p:nvPr/>
          </p:nvGrpSpPr>
          <p:grpSpPr>
            <a:xfrm>
              <a:off x="3270833" y="5752156"/>
              <a:ext cx="143326" cy="160862"/>
              <a:chOff x="2940628" y="5728337"/>
              <a:chExt cx="234550" cy="221234"/>
            </a:xfrm>
          </p:grpSpPr>
          <p:sp>
            <p:nvSpPr>
              <p:cNvPr id="23" name="그래픽 52" descr="왼쪽 캐럿 단색으로 채워진">
                <a:extLst>
                  <a:ext uri="{FF2B5EF4-FFF2-40B4-BE49-F238E27FC236}">
                    <a16:creationId xmlns:a16="http://schemas.microsoft.com/office/drawing/2014/main" id="{60DEF4C6-BA20-5B14-B47C-2E31F06FEB81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그래픽 53" descr="왼쪽 캐럿 단색으로 채워진">
                <a:extLst>
                  <a:ext uri="{FF2B5EF4-FFF2-40B4-BE49-F238E27FC236}">
                    <a16:creationId xmlns:a16="http://schemas.microsoft.com/office/drawing/2014/main" id="{92345B0B-03DD-69A0-F493-942F6F5FE337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1354129-5045-F840-2E65-BCD480144DA0}"/>
                </a:ext>
              </a:extLst>
            </p:cNvPr>
            <p:cNvGrpSpPr/>
            <p:nvPr/>
          </p:nvGrpSpPr>
          <p:grpSpPr>
            <a:xfrm>
              <a:off x="6178532" y="5747988"/>
              <a:ext cx="143326" cy="160862"/>
              <a:chOff x="2940628" y="5728337"/>
              <a:chExt cx="234550" cy="221234"/>
            </a:xfrm>
            <a:scene3d>
              <a:camera prst="orthographicFront">
                <a:rot lat="0" lon="10800000" rev="0"/>
              </a:camera>
              <a:lightRig rig="threePt" dir="t"/>
            </a:scene3d>
          </p:grpSpPr>
          <p:sp>
            <p:nvSpPr>
              <p:cNvPr id="21" name="그래픽 52" descr="왼쪽 캐럿 단색으로 채워진">
                <a:extLst>
                  <a:ext uri="{FF2B5EF4-FFF2-40B4-BE49-F238E27FC236}">
                    <a16:creationId xmlns:a16="http://schemas.microsoft.com/office/drawing/2014/main" id="{CA2570EB-C2D5-4B7A-93C6-F52EE29905E3}"/>
                  </a:ext>
                </a:extLst>
              </p:cNvPr>
              <p:cNvSpPr/>
              <p:nvPr/>
            </p:nvSpPr>
            <p:spPr>
              <a:xfrm>
                <a:off x="3047959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53" descr="왼쪽 캐럿 단색으로 채워진">
                <a:extLst>
                  <a:ext uri="{FF2B5EF4-FFF2-40B4-BE49-F238E27FC236}">
                    <a16:creationId xmlns:a16="http://schemas.microsoft.com/office/drawing/2014/main" id="{8932216F-60D0-0F09-340E-8FCC09FADD7D}"/>
                  </a:ext>
                </a:extLst>
              </p:cNvPr>
              <p:cNvSpPr/>
              <p:nvPr/>
            </p:nvSpPr>
            <p:spPr>
              <a:xfrm>
                <a:off x="2940628" y="5728337"/>
                <a:ext cx="127219" cy="221234"/>
              </a:xfrm>
              <a:custGeom>
                <a:avLst/>
                <a:gdLst>
                  <a:gd name="connsiteX0" fmla="*/ 110603 w 127219"/>
                  <a:gd name="connsiteY0" fmla="*/ 221234 h 221234"/>
                  <a:gd name="connsiteX1" fmla="*/ 0 w 127219"/>
                  <a:gd name="connsiteY1" fmla="*/ 110607 h 221234"/>
                  <a:gd name="connsiteX2" fmla="*/ 110603 w 127219"/>
                  <a:gd name="connsiteY2" fmla="*/ 0 h 221234"/>
                  <a:gd name="connsiteX3" fmla="*/ 127216 w 127219"/>
                  <a:gd name="connsiteY3" fmla="*/ 16608 h 221234"/>
                  <a:gd name="connsiteX4" fmla="*/ 33216 w 127219"/>
                  <a:gd name="connsiteY4" fmla="*/ 110607 h 221234"/>
                  <a:gd name="connsiteX5" fmla="*/ 127219 w 127219"/>
                  <a:gd name="connsiteY5" fmla="*/ 204626 h 221234"/>
                  <a:gd name="connsiteX6" fmla="*/ 110603 w 127219"/>
                  <a:gd name="connsiteY6" fmla="*/ 221234 h 221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219" h="221234">
                    <a:moveTo>
                      <a:pt x="110603" y="221234"/>
                    </a:moveTo>
                    <a:lnTo>
                      <a:pt x="0" y="110607"/>
                    </a:lnTo>
                    <a:lnTo>
                      <a:pt x="110603" y="0"/>
                    </a:lnTo>
                    <a:lnTo>
                      <a:pt x="127216" y="16608"/>
                    </a:lnTo>
                    <a:lnTo>
                      <a:pt x="33216" y="110607"/>
                    </a:lnTo>
                    <a:lnTo>
                      <a:pt x="127219" y="204626"/>
                    </a:lnTo>
                    <a:lnTo>
                      <a:pt x="110603" y="221234"/>
                    </a:lnTo>
                    <a:close/>
                  </a:path>
                </a:pathLst>
              </a:custGeom>
              <a:solidFill>
                <a:srgbClr val="000000"/>
              </a:solidFill>
              <a:ln w="23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20" name="그래픽 51" descr="왼쪽 캐럿 단색으로 채워진">
              <a:extLst>
                <a:ext uri="{FF2B5EF4-FFF2-40B4-BE49-F238E27FC236}">
                  <a16:creationId xmlns:a16="http://schemas.microsoft.com/office/drawing/2014/main" id="{524943D0-B54E-2224-9D5E-716F22C8C6CE}"/>
                </a:ext>
              </a:extLst>
            </p:cNvPr>
            <p:cNvSpPr/>
            <p:nvPr/>
          </p:nvSpPr>
          <p:spPr>
            <a:xfrm>
              <a:off x="5972435" y="5747988"/>
              <a:ext cx="92502" cy="160861"/>
            </a:xfrm>
            <a:custGeom>
              <a:avLst/>
              <a:gdLst>
                <a:gd name="connsiteX0" fmla="*/ 80421 w 92502"/>
                <a:gd name="connsiteY0" fmla="*/ 160862 h 160861"/>
                <a:gd name="connsiteX1" fmla="*/ 0 w 92502"/>
                <a:gd name="connsiteY1" fmla="*/ 80424 h 160861"/>
                <a:gd name="connsiteX2" fmla="*/ 80421 w 92502"/>
                <a:gd name="connsiteY2" fmla="*/ 0 h 160861"/>
                <a:gd name="connsiteX3" fmla="*/ 92500 w 92502"/>
                <a:gd name="connsiteY3" fmla="*/ 12076 h 160861"/>
                <a:gd name="connsiteX4" fmla="*/ 24152 w 92502"/>
                <a:gd name="connsiteY4" fmla="*/ 80424 h 160861"/>
                <a:gd name="connsiteX5" fmla="*/ 92503 w 92502"/>
                <a:gd name="connsiteY5" fmla="*/ 148786 h 160861"/>
                <a:gd name="connsiteX6" fmla="*/ 80421 w 92502"/>
                <a:gd name="connsiteY6" fmla="*/ 160862 h 16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02" h="160861">
                  <a:moveTo>
                    <a:pt x="80421" y="160862"/>
                  </a:moveTo>
                  <a:lnTo>
                    <a:pt x="0" y="80424"/>
                  </a:lnTo>
                  <a:lnTo>
                    <a:pt x="80421" y="0"/>
                  </a:lnTo>
                  <a:lnTo>
                    <a:pt x="92500" y="12076"/>
                  </a:lnTo>
                  <a:lnTo>
                    <a:pt x="24152" y="80424"/>
                  </a:lnTo>
                  <a:lnTo>
                    <a:pt x="92503" y="148786"/>
                  </a:lnTo>
                  <a:lnTo>
                    <a:pt x="80421" y="160862"/>
                  </a:lnTo>
                  <a:close/>
                </a:path>
              </a:pathLst>
            </a:custGeom>
            <a:solidFill>
              <a:srgbClr val="000000"/>
            </a:solidFill>
            <a:ln w="2778" cap="flat">
              <a:noFill/>
              <a:prstDash val="solid"/>
              <a:miter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5AE02A-9639-3D03-5EAB-9DF59D8CA5BA}"/>
              </a:ext>
            </a:extLst>
          </p:cNvPr>
          <p:cNvSpPr/>
          <p:nvPr/>
        </p:nvSpPr>
        <p:spPr>
          <a:xfrm>
            <a:off x="3131217" y="5692046"/>
            <a:ext cx="3056061" cy="3169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97FFAB-8A3A-73C3-F157-A9DC8B2781B2}"/>
              </a:ext>
            </a:extLst>
          </p:cNvPr>
          <p:cNvSpPr/>
          <p:nvPr/>
        </p:nvSpPr>
        <p:spPr>
          <a:xfrm>
            <a:off x="5700224" y="5692046"/>
            <a:ext cx="501822" cy="3169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래픽 27" descr="돋보기 단색으로 채워진">
            <a:extLst>
              <a:ext uri="{FF2B5EF4-FFF2-40B4-BE49-F238E27FC236}">
                <a16:creationId xmlns:a16="http://schemas.microsoft.com/office/drawing/2014/main" id="{913D3272-7717-C796-3B88-307616136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2492" y="5724867"/>
            <a:ext cx="251280" cy="25128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B5C6C4-5A79-54EB-3271-930C3B620AB2}"/>
              </a:ext>
            </a:extLst>
          </p:cNvPr>
          <p:cNvSpPr/>
          <p:nvPr/>
        </p:nvSpPr>
        <p:spPr>
          <a:xfrm flipV="1">
            <a:off x="1515892" y="3067115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FF8234-7E08-1805-A2D4-B0B7F937BB8A}"/>
              </a:ext>
            </a:extLst>
          </p:cNvPr>
          <p:cNvSpPr/>
          <p:nvPr/>
        </p:nvSpPr>
        <p:spPr>
          <a:xfrm flipV="1">
            <a:off x="1513370" y="5058866"/>
            <a:ext cx="6619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F7BF46-97A6-8E1C-C004-1606E543A7A8}"/>
              </a:ext>
            </a:extLst>
          </p:cNvPr>
          <p:cNvGrpSpPr/>
          <p:nvPr/>
        </p:nvGrpSpPr>
        <p:grpSpPr>
          <a:xfrm>
            <a:off x="1515892" y="3222873"/>
            <a:ext cx="6619377" cy="348995"/>
            <a:chOff x="1554528" y="2446296"/>
            <a:chExt cx="6619377" cy="3489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31A39-8C47-6A96-E32B-2E27C8EFA9BB}"/>
                </a:ext>
              </a:extLst>
            </p:cNvPr>
            <p:cNvSpPr txBox="1"/>
            <p:nvPr/>
          </p:nvSpPr>
          <p:spPr>
            <a:xfrm>
              <a:off x="2383812" y="2446296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한국의 칵테일 </a:t>
              </a:r>
              <a:r>
                <a:rPr lang="en-US" altLang="ko-KR" sz="1400" b="1"/>
                <a:t>- </a:t>
              </a:r>
              <a:r>
                <a:rPr lang="ko-KR" altLang="en-US" sz="1400" b="1"/>
                <a:t>동해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A9854E6-EAA1-0DF2-C672-23344FBEA7A3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7914E6-72B7-B9DB-990D-30DDFB126226}"/>
                </a:ext>
              </a:extLst>
            </p:cNvPr>
            <p:cNvSpPr txBox="1"/>
            <p:nvPr/>
          </p:nvSpPr>
          <p:spPr>
            <a:xfrm>
              <a:off x="5609006" y="2457321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2BA261-11D7-43BB-8798-8D03B78AEC81}"/>
              </a:ext>
            </a:extLst>
          </p:cNvPr>
          <p:cNvGrpSpPr/>
          <p:nvPr/>
        </p:nvGrpSpPr>
        <p:grpSpPr>
          <a:xfrm>
            <a:off x="1515891" y="4652622"/>
            <a:ext cx="6619377" cy="406244"/>
            <a:chOff x="1554528" y="2389047"/>
            <a:chExt cx="6619377" cy="40624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4DCA5C-B430-2AF2-4418-622F255404E1}"/>
                </a:ext>
              </a:extLst>
            </p:cNvPr>
            <p:cNvSpPr txBox="1"/>
            <p:nvPr/>
          </p:nvSpPr>
          <p:spPr>
            <a:xfrm>
              <a:off x="2383813" y="2389047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안녕하세요</a:t>
              </a:r>
              <a:r>
                <a:rPr lang="en-US" altLang="ko-KR" sz="1400" b="1"/>
                <a:t>.</a:t>
              </a:r>
              <a:endParaRPr lang="ko-KR" altLang="en-US" sz="1400" b="1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7D9C9DF-AD2F-789D-BED0-FE6450D7925D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23EB11-3FA8-6E66-0620-EC0AF3ACAA69}"/>
                </a:ext>
              </a:extLst>
            </p:cNvPr>
            <p:cNvSpPr txBox="1"/>
            <p:nvPr/>
          </p:nvSpPr>
          <p:spPr>
            <a:xfrm>
              <a:off x="5609005" y="2438442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EC486EF-F963-69D1-485F-42E9691790E9}"/>
              </a:ext>
            </a:extLst>
          </p:cNvPr>
          <p:cNvGrpSpPr/>
          <p:nvPr/>
        </p:nvGrpSpPr>
        <p:grpSpPr>
          <a:xfrm>
            <a:off x="1515892" y="4145404"/>
            <a:ext cx="6619377" cy="399122"/>
            <a:chOff x="1554528" y="2396169"/>
            <a:chExt cx="6619377" cy="39912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605042-C218-E3DD-2F4D-D3C2164391DE}"/>
                </a:ext>
              </a:extLst>
            </p:cNvPr>
            <p:cNvSpPr txBox="1"/>
            <p:nvPr/>
          </p:nvSpPr>
          <p:spPr>
            <a:xfrm>
              <a:off x="2383812" y="2396169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커뮤니티 이용 안내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58471B5-5B7B-4AFB-B2C3-C8D6F8D47542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DEA13E-1FDC-862C-58AD-1167DECFDD42}"/>
                </a:ext>
              </a:extLst>
            </p:cNvPr>
            <p:cNvSpPr txBox="1"/>
            <p:nvPr/>
          </p:nvSpPr>
          <p:spPr>
            <a:xfrm>
              <a:off x="5609005" y="2417890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5EFB79D-A8A6-8CCD-0323-4919BAD5142D}"/>
              </a:ext>
            </a:extLst>
          </p:cNvPr>
          <p:cNvGrpSpPr/>
          <p:nvPr/>
        </p:nvGrpSpPr>
        <p:grpSpPr>
          <a:xfrm>
            <a:off x="1515892" y="3690956"/>
            <a:ext cx="6619377" cy="360338"/>
            <a:chOff x="1554528" y="2434953"/>
            <a:chExt cx="6619377" cy="36033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4C1CA8-C22C-6ECA-29A7-906FE33F7C79}"/>
                </a:ext>
              </a:extLst>
            </p:cNvPr>
            <p:cNvSpPr txBox="1"/>
            <p:nvPr/>
          </p:nvSpPr>
          <p:spPr>
            <a:xfrm>
              <a:off x="2383812" y="2434953"/>
              <a:ext cx="4280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칵테일의 왕 마티니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A9CF89-F245-E839-CD04-A1828F5849EA}"/>
                </a:ext>
              </a:extLst>
            </p:cNvPr>
            <p:cNvCxnSpPr/>
            <p:nvPr/>
          </p:nvCxnSpPr>
          <p:spPr>
            <a:xfrm>
              <a:off x="1554528" y="2795291"/>
              <a:ext cx="6619377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96CDB0-4851-5196-FA60-A6C5C06C4D22}"/>
                </a:ext>
              </a:extLst>
            </p:cNvPr>
            <p:cNvSpPr txBox="1"/>
            <p:nvPr/>
          </p:nvSpPr>
          <p:spPr>
            <a:xfrm>
              <a:off x="5609005" y="2477499"/>
              <a:ext cx="1803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2022-01-27 03:18</a:t>
              </a:r>
              <a:endParaRPr lang="ko-KR" altLang="en-US" sz="100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DED3290-F933-CC6E-B57C-CD38602A3CE1}"/>
              </a:ext>
            </a:extLst>
          </p:cNvPr>
          <p:cNvSpPr txBox="1"/>
          <p:nvPr/>
        </p:nvSpPr>
        <p:spPr>
          <a:xfrm>
            <a:off x="1596470" y="3212780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칼럼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8D9967E-37ED-79D1-7373-28EC0F6021F8}"/>
              </a:ext>
            </a:extLst>
          </p:cNvPr>
          <p:cNvSpPr txBox="1"/>
          <p:nvPr/>
        </p:nvSpPr>
        <p:spPr>
          <a:xfrm>
            <a:off x="1596470" y="3658910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칼럼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C94D66-9754-70C5-05D0-81DB3A5B99D7}"/>
              </a:ext>
            </a:extLst>
          </p:cNvPr>
          <p:cNvSpPr txBox="1"/>
          <p:nvPr/>
        </p:nvSpPr>
        <p:spPr>
          <a:xfrm>
            <a:off x="1596470" y="4140078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공지사항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7DC0DD-7C3B-A70E-47C4-3E062F7328CB}"/>
              </a:ext>
            </a:extLst>
          </p:cNvPr>
          <p:cNvSpPr txBox="1"/>
          <p:nvPr/>
        </p:nvSpPr>
        <p:spPr>
          <a:xfrm>
            <a:off x="1596469" y="4642994"/>
            <a:ext cx="91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공지사항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EEDD51-C1F0-80EF-4B8F-4F466E1D37EE}"/>
              </a:ext>
            </a:extLst>
          </p:cNvPr>
          <p:cNvGrpSpPr/>
          <p:nvPr/>
        </p:nvGrpSpPr>
        <p:grpSpPr>
          <a:xfrm>
            <a:off x="6822344" y="3233897"/>
            <a:ext cx="1310403" cy="229829"/>
            <a:chOff x="7037192" y="5214518"/>
            <a:chExt cx="1310403" cy="22982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0A0A20D-C7D3-CC37-17E0-91A930CFDE76}"/>
                </a:ext>
              </a:extLst>
            </p:cNvPr>
            <p:cNvSpPr/>
            <p:nvPr/>
          </p:nvSpPr>
          <p:spPr>
            <a:xfrm>
              <a:off x="7037192" y="5214518"/>
              <a:ext cx="620893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수정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A7DD3CA-D987-5AD4-A39E-6A0DA6D58557}"/>
                </a:ext>
              </a:extLst>
            </p:cNvPr>
            <p:cNvSpPr/>
            <p:nvPr/>
          </p:nvSpPr>
          <p:spPr>
            <a:xfrm>
              <a:off x="7726702" y="5214518"/>
              <a:ext cx="620893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삭제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88B457E-1014-88D9-C2C8-BBF2C75D9501}"/>
              </a:ext>
            </a:extLst>
          </p:cNvPr>
          <p:cNvGrpSpPr/>
          <p:nvPr/>
        </p:nvGrpSpPr>
        <p:grpSpPr>
          <a:xfrm>
            <a:off x="6822344" y="3722436"/>
            <a:ext cx="1310403" cy="229829"/>
            <a:chOff x="7037192" y="5214518"/>
            <a:chExt cx="1310403" cy="229829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3F12C01-A651-71E9-899A-56239D6EF7B1}"/>
                </a:ext>
              </a:extLst>
            </p:cNvPr>
            <p:cNvSpPr/>
            <p:nvPr/>
          </p:nvSpPr>
          <p:spPr>
            <a:xfrm>
              <a:off x="7037192" y="5214518"/>
              <a:ext cx="620893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수정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34BDDE4-DFED-4C77-CB46-C090781E5641}"/>
                </a:ext>
              </a:extLst>
            </p:cNvPr>
            <p:cNvSpPr/>
            <p:nvPr/>
          </p:nvSpPr>
          <p:spPr>
            <a:xfrm>
              <a:off x="7726702" y="5214518"/>
              <a:ext cx="620893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삭제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F6B112C-393C-99CF-3543-9925134FDFA8}"/>
              </a:ext>
            </a:extLst>
          </p:cNvPr>
          <p:cNvGrpSpPr/>
          <p:nvPr/>
        </p:nvGrpSpPr>
        <p:grpSpPr>
          <a:xfrm>
            <a:off x="6822344" y="4160120"/>
            <a:ext cx="1310403" cy="229829"/>
            <a:chOff x="7037192" y="5214518"/>
            <a:chExt cx="1310403" cy="22982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ABE5707-D333-4E3C-6727-8B3A94172C7F}"/>
                </a:ext>
              </a:extLst>
            </p:cNvPr>
            <p:cNvSpPr/>
            <p:nvPr/>
          </p:nvSpPr>
          <p:spPr>
            <a:xfrm>
              <a:off x="7037192" y="5214518"/>
              <a:ext cx="620893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수정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BB69626-181D-D1DE-28DC-97823F747A97}"/>
                </a:ext>
              </a:extLst>
            </p:cNvPr>
            <p:cNvSpPr/>
            <p:nvPr/>
          </p:nvSpPr>
          <p:spPr>
            <a:xfrm>
              <a:off x="7726702" y="5214518"/>
              <a:ext cx="620893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삭제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1209A94-CBFE-C0A6-BD49-967CB9C8BC0D}"/>
              </a:ext>
            </a:extLst>
          </p:cNvPr>
          <p:cNvGrpSpPr/>
          <p:nvPr/>
        </p:nvGrpSpPr>
        <p:grpSpPr>
          <a:xfrm>
            <a:off x="6822344" y="4660075"/>
            <a:ext cx="1310403" cy="229829"/>
            <a:chOff x="7037192" y="5214518"/>
            <a:chExt cx="1310403" cy="229829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CCBB72D-E4BA-C234-1513-7031FABC316B}"/>
                </a:ext>
              </a:extLst>
            </p:cNvPr>
            <p:cNvSpPr/>
            <p:nvPr/>
          </p:nvSpPr>
          <p:spPr>
            <a:xfrm>
              <a:off x="7037192" y="5214518"/>
              <a:ext cx="620893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수정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766C6FD-9681-911B-6609-4BD9204F3FE8}"/>
                </a:ext>
              </a:extLst>
            </p:cNvPr>
            <p:cNvSpPr/>
            <p:nvPr/>
          </p:nvSpPr>
          <p:spPr>
            <a:xfrm>
              <a:off x="7726702" y="5214518"/>
              <a:ext cx="620893" cy="22982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평창체 Regular" panose="02000503000000000000" pitchFamily="2" charset="-127"/>
                  <a:ea typeface="평창체 Regular" panose="02000503000000000000" pitchFamily="2" charset="-127"/>
                </a:rPr>
                <a:t>삭제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67AF22F-C8FA-097B-18F8-CBF3F34420A7}"/>
              </a:ext>
            </a:extLst>
          </p:cNvPr>
          <p:cNvSpPr txBox="1"/>
          <p:nvPr/>
        </p:nvSpPr>
        <p:spPr>
          <a:xfrm>
            <a:off x="6693906" y="1491792"/>
            <a:ext cx="172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관리자  </a:t>
            </a:r>
            <a:r>
              <a:rPr lang="en-US" altLang="ko-KR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|  </a:t>
            </a:r>
            <a:r>
              <a:rPr lang="ko-KR" altLang="en-US" sz="1200" b="1">
                <a:solidFill>
                  <a:schemeClr val="bg1"/>
                </a:solidFill>
                <a:latin typeface="평창체 Regular" panose="02000503000000000000" pitchFamily="2" charset="-127"/>
                <a:ea typeface="평창체 Regular" panose="02000503000000000000" pitchFamily="2" charset="-127"/>
              </a:rPr>
              <a:t>마이페이지</a:t>
            </a:r>
          </a:p>
        </p:txBody>
      </p:sp>
      <p:pic>
        <p:nvPicPr>
          <p:cNvPr id="58" name="그래픽 57" descr="배지 1 단색으로 채워진">
            <a:extLst>
              <a:ext uri="{FF2B5EF4-FFF2-40B4-BE49-F238E27FC236}">
                <a16:creationId xmlns:a16="http://schemas.microsoft.com/office/drawing/2014/main" id="{033CE66A-BD84-4AEC-C133-2A513E498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7323" y="2934730"/>
            <a:ext cx="457200" cy="457200"/>
          </a:xfrm>
          <a:prstGeom prst="rect">
            <a:avLst/>
          </a:prstGeom>
        </p:spPr>
      </p:pic>
      <p:pic>
        <p:nvPicPr>
          <p:cNvPr id="63" name="그래픽 62" descr="배지 단색으로 채워진">
            <a:extLst>
              <a:ext uri="{FF2B5EF4-FFF2-40B4-BE49-F238E27FC236}">
                <a16:creationId xmlns:a16="http://schemas.microsoft.com/office/drawing/2014/main" id="{01123C1B-306B-BBD0-46ED-1967E618B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339619" y="290626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60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1895</Words>
  <Application>Microsoft Office PowerPoint</Application>
  <PresentationFormat>와이드스크린</PresentationFormat>
  <Paragraphs>662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Yu Gothic UI Semibold</vt:lpstr>
      <vt:lpstr>맑은 고딕</vt:lpstr>
      <vt:lpstr>태백은하수체</vt:lpstr>
      <vt:lpstr>평창체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5480</dc:creator>
  <cp:lastModifiedBy>5480</cp:lastModifiedBy>
  <cp:revision>14</cp:revision>
  <dcterms:created xsi:type="dcterms:W3CDTF">2023-08-28T09:59:53Z</dcterms:created>
  <dcterms:modified xsi:type="dcterms:W3CDTF">2023-08-29T07:00:00Z</dcterms:modified>
</cp:coreProperties>
</file>